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147472926" r:id="rId5"/>
    <p:sldId id="2147472935" r:id="rId6"/>
    <p:sldId id="2147472936" r:id="rId7"/>
    <p:sldId id="2147472939" r:id="rId8"/>
    <p:sldId id="2147472929" r:id="rId9"/>
    <p:sldId id="2147472940" r:id="rId10"/>
    <p:sldId id="2147472941" r:id="rId11"/>
    <p:sldId id="2147472942" r:id="rId12"/>
    <p:sldId id="2147472943" r:id="rId13"/>
    <p:sldId id="2147472944" r:id="rId14"/>
    <p:sldId id="2147472945" r:id="rId15"/>
    <p:sldId id="2147472946" r:id="rId16"/>
    <p:sldId id="2147472947" r:id="rId17"/>
    <p:sldId id="2147472948" r:id="rId18"/>
    <p:sldId id="2147472949" r:id="rId19"/>
    <p:sldId id="2147472950" r:id="rId20"/>
    <p:sldId id="2147472951" r:id="rId21"/>
    <p:sldId id="2147472952" r:id="rId22"/>
    <p:sldId id="2147472953" r:id="rId23"/>
    <p:sldId id="2147472954" r:id="rId24"/>
    <p:sldId id="2147472955" r:id="rId25"/>
    <p:sldId id="2147472956" r:id="rId26"/>
    <p:sldId id="2147472957" r:id="rId27"/>
    <p:sldId id="2147472958" r:id="rId28"/>
    <p:sldId id="2147472959" r:id="rId29"/>
    <p:sldId id="2147472960" r:id="rId30"/>
    <p:sldId id="2147472961" r:id="rId31"/>
    <p:sldId id="2147472962" r:id="rId32"/>
    <p:sldId id="21474729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FE7CAC-D8A1-4BA4-B62B-37D2EBDED7C6}">
          <p14:sldIdLst/>
        </p14:section>
        <p14:section name="Untitled Section" id="{B916D35B-4E32-428D-B344-69FC3B7923D4}">
          <p14:sldIdLst>
            <p14:sldId id="2147472926"/>
            <p14:sldId id="2147472935"/>
            <p14:sldId id="2147472936"/>
            <p14:sldId id="2147472939"/>
            <p14:sldId id="2147472929"/>
            <p14:sldId id="2147472940"/>
            <p14:sldId id="2147472941"/>
            <p14:sldId id="2147472942"/>
            <p14:sldId id="2147472943"/>
            <p14:sldId id="2147472944"/>
            <p14:sldId id="2147472945"/>
            <p14:sldId id="2147472946"/>
            <p14:sldId id="2147472947"/>
            <p14:sldId id="2147472948"/>
            <p14:sldId id="2147472949"/>
            <p14:sldId id="2147472950"/>
            <p14:sldId id="2147472951"/>
            <p14:sldId id="2147472952"/>
            <p14:sldId id="2147472953"/>
            <p14:sldId id="2147472954"/>
            <p14:sldId id="2147472955"/>
            <p14:sldId id="2147472956"/>
            <p14:sldId id="2147472957"/>
            <p14:sldId id="2147472958"/>
            <p14:sldId id="2147472959"/>
            <p14:sldId id="2147472960"/>
            <p14:sldId id="2147472961"/>
            <p14:sldId id="2147472962"/>
            <p14:sldId id="21474729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3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 Sah" userId="1950d0bc-6f56-490e-b703-33992a2d3c5e" providerId="ADAL" clId="{2BA65384-9672-4FE1-B105-E8F7B1DFEC59}"/>
    <pc:docChg chg="undo custSel addSld delSld modSld modSection">
      <pc:chgData name="Ajay Sah" userId="1950d0bc-6f56-490e-b703-33992a2d3c5e" providerId="ADAL" clId="{2BA65384-9672-4FE1-B105-E8F7B1DFEC59}" dt="2024-03-14T09:31:19.432" v="1165"/>
      <pc:docMkLst>
        <pc:docMk/>
      </pc:docMkLst>
      <pc:sldChg chg="modSp">
        <pc:chgData name="Ajay Sah" userId="1950d0bc-6f56-490e-b703-33992a2d3c5e" providerId="ADAL" clId="{2BA65384-9672-4FE1-B105-E8F7B1DFEC59}" dt="2024-03-14T08:55:56.042" v="1053" actId="113"/>
        <pc:sldMkLst>
          <pc:docMk/>
          <pc:sldMk cId="730812464" sldId="2147472926"/>
        </pc:sldMkLst>
        <pc:spChg chg="mod">
          <ac:chgData name="Ajay Sah" userId="1950d0bc-6f56-490e-b703-33992a2d3c5e" providerId="ADAL" clId="{2BA65384-9672-4FE1-B105-E8F7B1DFEC59}" dt="2024-03-14T08:55:56.042" v="1053" actId="113"/>
          <ac:spMkLst>
            <pc:docMk/>
            <pc:sldMk cId="730812464" sldId="2147472926"/>
            <ac:spMk id="2" creationId="{F8B84A0A-129B-4BC3-8F7F-7D5C40245524}"/>
          </ac:spMkLst>
        </pc:spChg>
      </pc:sldChg>
      <pc:sldChg chg="addSp delSp modSp">
        <pc:chgData name="Ajay Sah" userId="1950d0bc-6f56-490e-b703-33992a2d3c5e" providerId="ADAL" clId="{2BA65384-9672-4FE1-B105-E8F7B1DFEC59}" dt="2024-03-14T09:29:34.137" v="1164" actId="11529"/>
        <pc:sldMkLst>
          <pc:docMk/>
          <pc:sldMk cId="1101499729" sldId="2147472929"/>
        </pc:sldMkLst>
        <pc:spChg chg="mod">
          <ac:chgData name="Ajay Sah" userId="1950d0bc-6f56-490e-b703-33992a2d3c5e" providerId="ADAL" clId="{2BA65384-9672-4FE1-B105-E8F7B1DFEC59}" dt="2024-03-14T09:28:51.085" v="1156" actId="20577"/>
          <ac:spMkLst>
            <pc:docMk/>
            <pc:sldMk cId="1101499729" sldId="2147472929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17:58.371" v="157" actId="6549"/>
          <ac:spMkLst>
            <pc:docMk/>
            <pc:sldMk cId="1101499729" sldId="2147472929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18:40.270" v="163" actId="1076"/>
          <ac:spMkLst>
            <pc:docMk/>
            <pc:sldMk cId="1101499729" sldId="2147472929"/>
            <ac:spMk id="9" creationId="{C7794A17-E009-44E5-B08D-15B5A0768B71}"/>
          </ac:spMkLst>
        </pc:spChg>
        <pc:picChg chg="del mod">
          <ac:chgData name="Ajay Sah" userId="1950d0bc-6f56-490e-b703-33992a2d3c5e" providerId="ADAL" clId="{2BA65384-9672-4FE1-B105-E8F7B1DFEC59}" dt="2024-03-14T07:14:36.415" v="123" actId="478"/>
          <ac:picMkLst>
            <pc:docMk/>
            <pc:sldMk cId="1101499729" sldId="2147472929"/>
            <ac:picMk id="3" creationId="{1A6CC019-182B-4A6E-A03F-84AB6ED0B77B}"/>
          </ac:picMkLst>
        </pc:picChg>
        <pc:picChg chg="add mod">
          <ac:chgData name="Ajay Sah" userId="1950d0bc-6f56-490e-b703-33992a2d3c5e" providerId="ADAL" clId="{2BA65384-9672-4FE1-B105-E8F7B1DFEC59}" dt="2024-03-14T07:18:15.621" v="160" actId="14100"/>
          <ac:picMkLst>
            <pc:docMk/>
            <pc:sldMk cId="1101499729" sldId="2147472929"/>
            <ac:picMk id="8" creationId="{92065A67-08CB-495B-9BE0-0AD673D66789}"/>
          </ac:picMkLst>
        </pc:picChg>
        <pc:cxnChg chg="add mod">
          <ac:chgData name="Ajay Sah" userId="1950d0bc-6f56-490e-b703-33992a2d3c5e" providerId="ADAL" clId="{2BA65384-9672-4FE1-B105-E8F7B1DFEC59}" dt="2024-03-14T09:29:34.137" v="1164" actId="11529"/>
          <ac:cxnSpMkLst>
            <pc:docMk/>
            <pc:sldMk cId="1101499729" sldId="2147472929"/>
            <ac:cxnSpMk id="4" creationId="{2D546CCE-A4CB-4E91-AF06-59E2F9574416}"/>
          </ac:cxnSpMkLst>
        </pc:cxnChg>
      </pc:sldChg>
      <pc:sldChg chg="modSp">
        <pc:chgData name="Ajay Sah" userId="1950d0bc-6f56-490e-b703-33992a2d3c5e" providerId="ADAL" clId="{2BA65384-9672-4FE1-B105-E8F7B1DFEC59}" dt="2024-03-14T07:14:13.315" v="120" actId="14100"/>
        <pc:sldMkLst>
          <pc:docMk/>
          <pc:sldMk cId="1016247365" sldId="2147472935"/>
        </pc:sldMkLst>
        <pc:spChg chg="mod">
          <ac:chgData name="Ajay Sah" userId="1950d0bc-6f56-490e-b703-33992a2d3c5e" providerId="ADAL" clId="{2BA65384-9672-4FE1-B105-E8F7B1DFEC59}" dt="2024-03-14T07:07:58.778" v="50" actId="20577"/>
          <ac:spMkLst>
            <pc:docMk/>
            <pc:sldMk cId="1016247365" sldId="2147472935"/>
            <ac:spMk id="7" creationId="{DDDF5949-9670-454A-BA1A-EEB8FFDF322A}"/>
          </ac:spMkLst>
        </pc:spChg>
        <pc:picChg chg="mod">
          <ac:chgData name="Ajay Sah" userId="1950d0bc-6f56-490e-b703-33992a2d3c5e" providerId="ADAL" clId="{2BA65384-9672-4FE1-B105-E8F7B1DFEC59}" dt="2024-03-14T07:14:13.315" v="120" actId="14100"/>
          <ac:picMkLst>
            <pc:docMk/>
            <pc:sldMk cId="1016247365" sldId="2147472935"/>
            <ac:picMk id="8" creationId="{7704C00F-CA5E-44D3-85CC-566E1E0CE760}"/>
          </ac:picMkLst>
        </pc:picChg>
      </pc:sldChg>
      <pc:sldChg chg="addSp delSp modSp">
        <pc:chgData name="Ajay Sah" userId="1950d0bc-6f56-490e-b703-33992a2d3c5e" providerId="ADAL" clId="{2BA65384-9672-4FE1-B105-E8F7B1DFEC59}" dt="2024-03-14T07:09:37.738" v="94" actId="20577"/>
        <pc:sldMkLst>
          <pc:docMk/>
          <pc:sldMk cId="3540278506" sldId="2147472936"/>
        </pc:sldMkLst>
        <pc:spChg chg="mod">
          <ac:chgData name="Ajay Sah" userId="1950d0bc-6f56-490e-b703-33992a2d3c5e" providerId="ADAL" clId="{2BA65384-9672-4FE1-B105-E8F7B1DFEC59}" dt="2024-03-14T07:09:37.738" v="94" actId="20577"/>
          <ac:spMkLst>
            <pc:docMk/>
            <pc:sldMk cId="3540278506" sldId="2147472936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09:29.234" v="87" actId="20577"/>
          <ac:spMkLst>
            <pc:docMk/>
            <pc:sldMk cId="3540278506" sldId="2147472936"/>
            <ac:spMk id="7" creationId="{DDDF5949-9670-454A-BA1A-EEB8FFDF322A}"/>
          </ac:spMkLst>
        </pc:spChg>
        <pc:picChg chg="del">
          <ac:chgData name="Ajay Sah" userId="1950d0bc-6f56-490e-b703-33992a2d3c5e" providerId="ADAL" clId="{2BA65384-9672-4FE1-B105-E8F7B1DFEC59}" dt="2024-03-14T07:08:05.550" v="51" actId="478"/>
          <ac:picMkLst>
            <pc:docMk/>
            <pc:sldMk cId="3540278506" sldId="2147472936"/>
            <ac:picMk id="4" creationId="{5A138ED2-6EA2-4E1A-948F-195DB2488643}"/>
          </ac:picMkLst>
        </pc:picChg>
        <pc:picChg chg="add mod">
          <ac:chgData name="Ajay Sah" userId="1950d0bc-6f56-490e-b703-33992a2d3c5e" providerId="ADAL" clId="{2BA65384-9672-4FE1-B105-E8F7B1DFEC59}" dt="2024-03-14T07:08:39.444" v="58" actId="14100"/>
          <ac:picMkLst>
            <pc:docMk/>
            <pc:sldMk cId="3540278506" sldId="2147472936"/>
            <ac:picMk id="8" creationId="{F73EEB5A-20E9-4D34-B3B0-B82B5197A8A7}"/>
          </ac:picMkLst>
        </pc:picChg>
      </pc:sldChg>
      <pc:sldChg chg="del">
        <pc:chgData name="Ajay Sah" userId="1950d0bc-6f56-490e-b703-33992a2d3c5e" providerId="ADAL" clId="{2BA65384-9672-4FE1-B105-E8F7B1DFEC59}" dt="2024-03-14T07:14:31.592" v="121" actId="2696"/>
        <pc:sldMkLst>
          <pc:docMk/>
          <pc:sldMk cId="3225088677" sldId="2147472937"/>
        </pc:sldMkLst>
      </pc:sldChg>
      <pc:sldChg chg="addSp delSp modSp">
        <pc:chgData name="Ajay Sah" userId="1950d0bc-6f56-490e-b703-33992a2d3c5e" providerId="ADAL" clId="{2BA65384-9672-4FE1-B105-E8F7B1DFEC59}" dt="2024-03-14T09:29:02.556" v="1163" actId="20577"/>
        <pc:sldMkLst>
          <pc:docMk/>
          <pc:sldMk cId="3113715197" sldId="2147472939"/>
        </pc:sldMkLst>
        <pc:spChg chg="mod">
          <ac:chgData name="Ajay Sah" userId="1950d0bc-6f56-490e-b703-33992a2d3c5e" providerId="ADAL" clId="{2BA65384-9672-4FE1-B105-E8F7B1DFEC59}" dt="2024-03-14T09:29:02.556" v="1163" actId="20577"/>
          <ac:spMkLst>
            <pc:docMk/>
            <pc:sldMk cId="3113715197" sldId="2147472939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13:29.886" v="112"/>
          <ac:spMkLst>
            <pc:docMk/>
            <pc:sldMk cId="3113715197" sldId="2147472939"/>
            <ac:spMk id="7" creationId="{DDDF5949-9670-454A-BA1A-EEB8FFDF322A}"/>
          </ac:spMkLst>
        </pc:spChg>
        <pc:picChg chg="del">
          <ac:chgData name="Ajay Sah" userId="1950d0bc-6f56-490e-b703-33992a2d3c5e" providerId="ADAL" clId="{2BA65384-9672-4FE1-B105-E8F7B1DFEC59}" dt="2024-03-14T07:09:45.151" v="95" actId="478"/>
          <ac:picMkLst>
            <pc:docMk/>
            <pc:sldMk cId="3113715197" sldId="2147472939"/>
            <ac:picMk id="3" creationId="{7EC8AC21-2415-46E9-AD25-CB2592A43257}"/>
          </ac:picMkLst>
        </pc:picChg>
        <pc:picChg chg="add mod">
          <ac:chgData name="Ajay Sah" userId="1950d0bc-6f56-490e-b703-33992a2d3c5e" providerId="ADAL" clId="{2BA65384-9672-4FE1-B105-E8F7B1DFEC59}" dt="2024-03-14T07:13:51.198" v="117" actId="14100"/>
          <ac:picMkLst>
            <pc:docMk/>
            <pc:sldMk cId="3113715197" sldId="2147472939"/>
            <ac:picMk id="8" creationId="{08E492C3-DEBD-4774-B20E-D053B7B963D1}"/>
          </ac:picMkLst>
        </pc:picChg>
      </pc:sldChg>
      <pc:sldChg chg="addSp delSp modSp">
        <pc:chgData name="Ajay Sah" userId="1950d0bc-6f56-490e-b703-33992a2d3c5e" providerId="ADAL" clId="{2BA65384-9672-4FE1-B105-E8F7B1DFEC59}" dt="2024-03-14T07:26:40.418" v="259" actId="20577"/>
        <pc:sldMkLst>
          <pc:docMk/>
          <pc:sldMk cId="2390859407" sldId="2147472940"/>
        </pc:sldMkLst>
        <pc:spChg chg="mod">
          <ac:chgData name="Ajay Sah" userId="1950d0bc-6f56-490e-b703-33992a2d3c5e" providerId="ADAL" clId="{2BA65384-9672-4FE1-B105-E8F7B1DFEC59}" dt="2024-03-14T07:26:40.418" v="259" actId="20577"/>
          <ac:spMkLst>
            <pc:docMk/>
            <pc:sldMk cId="2390859407" sldId="2147472940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23:59.432" v="198" actId="20577"/>
          <ac:spMkLst>
            <pc:docMk/>
            <pc:sldMk cId="2390859407" sldId="2147472940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7:22:40.421" v="167"/>
          <ac:spMkLst>
            <pc:docMk/>
            <pc:sldMk cId="2390859407" sldId="2147472940"/>
            <ac:spMk id="9" creationId="{1A4DF2B3-868A-4B4E-9C18-79F444D8B530}"/>
          </ac:spMkLst>
        </pc:spChg>
        <pc:spChg chg="add">
          <ac:chgData name="Ajay Sah" userId="1950d0bc-6f56-490e-b703-33992a2d3c5e" providerId="ADAL" clId="{2BA65384-9672-4FE1-B105-E8F7B1DFEC59}" dt="2024-03-14T07:23:14.994" v="170"/>
          <ac:spMkLst>
            <pc:docMk/>
            <pc:sldMk cId="2390859407" sldId="2147472940"/>
            <ac:spMk id="11" creationId="{B5CF4D2F-379D-493C-926D-B68D3BB977C9}"/>
          </ac:spMkLst>
        </pc:spChg>
        <pc:picChg chg="del mod">
          <ac:chgData name="Ajay Sah" userId="1950d0bc-6f56-490e-b703-33992a2d3c5e" providerId="ADAL" clId="{2BA65384-9672-4FE1-B105-E8F7B1DFEC59}" dt="2024-03-14T07:18:58.301" v="165" actId="478"/>
          <ac:picMkLst>
            <pc:docMk/>
            <pc:sldMk cId="2390859407" sldId="2147472940"/>
            <ac:picMk id="4" creationId="{C27E0FB6-9DE0-4600-A4CF-CA67BF4B11EC}"/>
          </ac:picMkLst>
        </pc:picChg>
        <pc:picChg chg="add">
          <ac:chgData name="Ajay Sah" userId="1950d0bc-6f56-490e-b703-33992a2d3c5e" providerId="ADAL" clId="{2BA65384-9672-4FE1-B105-E8F7B1DFEC59}" dt="2024-03-14T07:22:22.100" v="166"/>
          <ac:picMkLst>
            <pc:docMk/>
            <pc:sldMk cId="2390859407" sldId="2147472940"/>
            <ac:picMk id="8" creationId="{D833A432-650A-4334-9E84-10679513CBAC}"/>
          </ac:picMkLst>
        </pc:picChg>
        <pc:picChg chg="add">
          <ac:chgData name="Ajay Sah" userId="1950d0bc-6f56-490e-b703-33992a2d3c5e" providerId="ADAL" clId="{2BA65384-9672-4FE1-B105-E8F7B1DFEC59}" dt="2024-03-14T07:22:51.877" v="168"/>
          <ac:picMkLst>
            <pc:docMk/>
            <pc:sldMk cId="2390859407" sldId="2147472940"/>
            <ac:picMk id="10" creationId="{F5D2F406-F28A-4255-A8DE-69DB7DC22D6E}"/>
          </ac:picMkLst>
        </pc:picChg>
      </pc:sldChg>
      <pc:sldChg chg="addSp delSp modSp">
        <pc:chgData name="Ajay Sah" userId="1950d0bc-6f56-490e-b703-33992a2d3c5e" providerId="ADAL" clId="{2BA65384-9672-4FE1-B105-E8F7B1DFEC59}" dt="2024-03-14T07:26:51.902" v="268" actId="20577"/>
        <pc:sldMkLst>
          <pc:docMk/>
          <pc:sldMk cId="3731870726" sldId="2147472941"/>
        </pc:sldMkLst>
        <pc:spChg chg="mod">
          <ac:chgData name="Ajay Sah" userId="1950d0bc-6f56-490e-b703-33992a2d3c5e" providerId="ADAL" clId="{2BA65384-9672-4FE1-B105-E8F7B1DFEC59}" dt="2024-03-14T07:26:51.902" v="268" actId="20577"/>
          <ac:spMkLst>
            <pc:docMk/>
            <pc:sldMk cId="3731870726" sldId="2147472941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24:59.767" v="215" actId="20577"/>
          <ac:spMkLst>
            <pc:docMk/>
            <pc:sldMk cId="3731870726" sldId="2147472941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7:25:25.077" v="217"/>
          <ac:spMkLst>
            <pc:docMk/>
            <pc:sldMk cId="3731870726" sldId="2147472941"/>
            <ac:spMk id="9" creationId="{429ED00E-D7D9-4142-9BE1-1002D92FCB16}"/>
          </ac:spMkLst>
        </pc:spChg>
        <pc:picChg chg="del mod">
          <ac:chgData name="Ajay Sah" userId="1950d0bc-6f56-490e-b703-33992a2d3c5e" providerId="ADAL" clId="{2BA65384-9672-4FE1-B105-E8F7B1DFEC59}" dt="2024-03-14T07:24:10.539" v="200" actId="478"/>
          <ac:picMkLst>
            <pc:docMk/>
            <pc:sldMk cId="3731870726" sldId="2147472941"/>
            <ac:picMk id="3" creationId="{AB149C48-54D6-45E3-A8C5-7AFEDCACCD61}"/>
          </ac:picMkLst>
        </pc:picChg>
        <pc:picChg chg="add">
          <ac:chgData name="Ajay Sah" userId="1950d0bc-6f56-490e-b703-33992a2d3c5e" providerId="ADAL" clId="{2BA65384-9672-4FE1-B105-E8F7B1DFEC59}" dt="2024-03-14T07:25:10.689" v="216"/>
          <ac:picMkLst>
            <pc:docMk/>
            <pc:sldMk cId="3731870726" sldId="2147472941"/>
            <ac:picMk id="8" creationId="{1048351A-0C16-48F8-93B2-A903E06E7988}"/>
          </ac:picMkLst>
        </pc:picChg>
      </pc:sldChg>
      <pc:sldChg chg="addSp delSp modSp">
        <pc:chgData name="Ajay Sah" userId="1950d0bc-6f56-490e-b703-33992a2d3c5e" providerId="ADAL" clId="{2BA65384-9672-4FE1-B105-E8F7B1DFEC59}" dt="2024-03-14T07:27:13.761" v="271" actId="14100"/>
        <pc:sldMkLst>
          <pc:docMk/>
          <pc:sldMk cId="1971904700" sldId="2147472942"/>
        </pc:sldMkLst>
        <pc:spChg chg="mod">
          <ac:chgData name="Ajay Sah" userId="1950d0bc-6f56-490e-b703-33992a2d3c5e" providerId="ADAL" clId="{2BA65384-9672-4FE1-B105-E8F7B1DFEC59}" dt="2024-03-14T07:26:32.534" v="252" actId="20577"/>
          <ac:spMkLst>
            <pc:docMk/>
            <pc:sldMk cId="1971904700" sldId="2147472942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26:26.822" v="245" actId="6549"/>
          <ac:spMkLst>
            <pc:docMk/>
            <pc:sldMk cId="1971904700" sldId="2147472942"/>
            <ac:spMk id="7" creationId="{DDDF5949-9670-454A-BA1A-EEB8FFDF322A}"/>
          </ac:spMkLst>
        </pc:spChg>
        <pc:picChg chg="del mod">
          <ac:chgData name="Ajay Sah" userId="1950d0bc-6f56-490e-b703-33992a2d3c5e" providerId="ADAL" clId="{2BA65384-9672-4FE1-B105-E8F7B1DFEC59}" dt="2024-03-14T07:25:36.252" v="219" actId="478"/>
          <ac:picMkLst>
            <pc:docMk/>
            <pc:sldMk cId="1971904700" sldId="2147472942"/>
            <ac:picMk id="4" creationId="{11F67FBF-F274-4265-93D4-CA67E89D35F4}"/>
          </ac:picMkLst>
        </pc:picChg>
        <pc:picChg chg="add mod">
          <ac:chgData name="Ajay Sah" userId="1950d0bc-6f56-490e-b703-33992a2d3c5e" providerId="ADAL" clId="{2BA65384-9672-4FE1-B105-E8F7B1DFEC59}" dt="2024-03-14T07:27:13.761" v="271" actId="14100"/>
          <ac:picMkLst>
            <pc:docMk/>
            <pc:sldMk cId="1971904700" sldId="2147472942"/>
            <ac:picMk id="8" creationId="{70AE3DD4-E4C3-46EA-A006-FE0A2A208A6E}"/>
          </ac:picMkLst>
        </pc:picChg>
      </pc:sldChg>
      <pc:sldChg chg="addSp delSp modSp">
        <pc:chgData name="Ajay Sah" userId="1950d0bc-6f56-490e-b703-33992a2d3c5e" providerId="ADAL" clId="{2BA65384-9672-4FE1-B105-E8F7B1DFEC59}" dt="2024-03-14T09:28:40.357" v="1149" actId="20577"/>
        <pc:sldMkLst>
          <pc:docMk/>
          <pc:sldMk cId="3965394880" sldId="2147472943"/>
        </pc:sldMkLst>
        <pc:spChg chg="mod">
          <ac:chgData name="Ajay Sah" userId="1950d0bc-6f56-490e-b703-33992a2d3c5e" providerId="ADAL" clId="{2BA65384-9672-4FE1-B105-E8F7B1DFEC59}" dt="2024-03-14T09:28:40.357" v="1149" actId="20577"/>
          <ac:spMkLst>
            <pc:docMk/>
            <pc:sldMk cId="3965394880" sldId="2147472943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28:46.582" v="286" actId="1076"/>
          <ac:spMkLst>
            <pc:docMk/>
            <pc:sldMk cId="3965394880" sldId="2147472943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28:37.193" v="284" actId="1076"/>
          <ac:spMkLst>
            <pc:docMk/>
            <pc:sldMk cId="3965394880" sldId="2147472943"/>
            <ac:spMk id="9" creationId="{789D0087-3654-4D28-B66A-335B692A079C}"/>
          </ac:spMkLst>
        </pc:spChg>
        <pc:spChg chg="add mod">
          <ac:chgData name="Ajay Sah" userId="1950d0bc-6f56-490e-b703-33992a2d3c5e" providerId="ADAL" clId="{2BA65384-9672-4FE1-B105-E8F7B1DFEC59}" dt="2024-03-14T07:30:26.025" v="311" actId="20577"/>
          <ac:spMkLst>
            <pc:docMk/>
            <pc:sldMk cId="3965394880" sldId="2147472943"/>
            <ac:spMk id="10" creationId="{2560A6FF-CCCD-4C60-92B1-D5CF841889BE}"/>
          </ac:spMkLst>
        </pc:spChg>
        <pc:picChg chg="del mod">
          <ac:chgData name="Ajay Sah" userId="1950d0bc-6f56-490e-b703-33992a2d3c5e" providerId="ADAL" clId="{2BA65384-9672-4FE1-B105-E8F7B1DFEC59}" dt="2024-03-14T07:27:19.291" v="273" actId="478"/>
          <ac:picMkLst>
            <pc:docMk/>
            <pc:sldMk cId="3965394880" sldId="2147472943"/>
            <ac:picMk id="3" creationId="{AA7B11AD-87B9-45AF-B0C4-80A9442B397A}"/>
          </ac:picMkLst>
        </pc:picChg>
        <pc:picChg chg="add mod">
          <ac:chgData name="Ajay Sah" userId="1950d0bc-6f56-490e-b703-33992a2d3c5e" providerId="ADAL" clId="{2BA65384-9672-4FE1-B105-E8F7B1DFEC59}" dt="2024-03-14T07:28:25.249" v="282" actId="1076"/>
          <ac:picMkLst>
            <pc:docMk/>
            <pc:sldMk cId="3965394880" sldId="2147472943"/>
            <ac:picMk id="8" creationId="{5852CD4B-6DF8-400C-9C83-95B8B0959471}"/>
          </ac:picMkLst>
        </pc:picChg>
      </pc:sldChg>
      <pc:sldChg chg="addSp delSp modSp">
        <pc:chgData name="Ajay Sah" userId="1950d0bc-6f56-490e-b703-33992a2d3c5e" providerId="ADAL" clId="{2BA65384-9672-4FE1-B105-E8F7B1DFEC59}" dt="2024-03-14T07:35:19.626" v="385" actId="20577"/>
        <pc:sldMkLst>
          <pc:docMk/>
          <pc:sldMk cId="2813961825" sldId="2147472944"/>
        </pc:sldMkLst>
        <pc:spChg chg="mod">
          <ac:chgData name="Ajay Sah" userId="1950d0bc-6f56-490e-b703-33992a2d3c5e" providerId="ADAL" clId="{2BA65384-9672-4FE1-B105-E8F7B1DFEC59}" dt="2024-03-14T07:35:19.626" v="385" actId="20577"/>
          <ac:spMkLst>
            <pc:docMk/>
            <pc:sldMk cId="2813961825" sldId="2147472944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32:08.881" v="328" actId="6549"/>
          <ac:spMkLst>
            <pc:docMk/>
            <pc:sldMk cId="2813961825" sldId="2147472944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33:02.392" v="336" actId="1076"/>
          <ac:spMkLst>
            <pc:docMk/>
            <pc:sldMk cId="2813961825" sldId="2147472944"/>
            <ac:spMk id="9" creationId="{3EDBBD4F-D4B9-4526-BF76-5D08DA19A55A}"/>
          </ac:spMkLst>
        </pc:spChg>
        <pc:picChg chg="del">
          <ac:chgData name="Ajay Sah" userId="1950d0bc-6f56-490e-b703-33992a2d3c5e" providerId="ADAL" clId="{2BA65384-9672-4FE1-B105-E8F7B1DFEC59}" dt="2024-03-14T07:30:33.977" v="312" actId="478"/>
          <ac:picMkLst>
            <pc:docMk/>
            <pc:sldMk cId="2813961825" sldId="2147472944"/>
            <ac:picMk id="4" creationId="{DAFF0AE9-4156-4A09-8B95-63290A89D1D4}"/>
          </ac:picMkLst>
        </pc:picChg>
        <pc:picChg chg="add mod">
          <ac:chgData name="Ajay Sah" userId="1950d0bc-6f56-490e-b703-33992a2d3c5e" providerId="ADAL" clId="{2BA65384-9672-4FE1-B105-E8F7B1DFEC59}" dt="2024-03-14T07:32:52.363" v="334" actId="1076"/>
          <ac:picMkLst>
            <pc:docMk/>
            <pc:sldMk cId="2813961825" sldId="2147472944"/>
            <ac:picMk id="8" creationId="{D749482F-5800-4179-8334-5855F35EB2E3}"/>
          </ac:picMkLst>
        </pc:picChg>
      </pc:sldChg>
      <pc:sldChg chg="addSp delSp modSp">
        <pc:chgData name="Ajay Sah" userId="1950d0bc-6f56-490e-b703-33992a2d3c5e" providerId="ADAL" clId="{2BA65384-9672-4FE1-B105-E8F7B1DFEC59}" dt="2024-03-14T07:35:10.540" v="376" actId="20577"/>
        <pc:sldMkLst>
          <pc:docMk/>
          <pc:sldMk cId="4143157312" sldId="2147472945"/>
        </pc:sldMkLst>
        <pc:spChg chg="mod">
          <ac:chgData name="Ajay Sah" userId="1950d0bc-6f56-490e-b703-33992a2d3c5e" providerId="ADAL" clId="{2BA65384-9672-4FE1-B105-E8F7B1DFEC59}" dt="2024-03-14T07:35:10.540" v="376" actId="20577"/>
          <ac:spMkLst>
            <pc:docMk/>
            <pc:sldMk cId="4143157312" sldId="2147472945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34:21.244" v="364" actId="6549"/>
          <ac:spMkLst>
            <pc:docMk/>
            <pc:sldMk cId="4143157312" sldId="2147472945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7:34:36.281" v="365"/>
          <ac:spMkLst>
            <pc:docMk/>
            <pc:sldMk cId="4143157312" sldId="2147472945"/>
            <ac:spMk id="10" creationId="{90EB9072-689A-4D3D-B8FD-56292A2286A2}"/>
          </ac:spMkLst>
        </pc:spChg>
        <pc:spChg chg="add">
          <ac:chgData name="Ajay Sah" userId="1950d0bc-6f56-490e-b703-33992a2d3c5e" providerId="ADAL" clId="{2BA65384-9672-4FE1-B105-E8F7B1DFEC59}" dt="2024-03-14T07:34:51.989" v="366"/>
          <ac:spMkLst>
            <pc:docMk/>
            <pc:sldMk cId="4143157312" sldId="2147472945"/>
            <ac:spMk id="11" creationId="{9ADC748A-D83B-47E1-B7F3-A04EEBAF1D40}"/>
          </ac:spMkLst>
        </pc:spChg>
        <pc:picChg chg="del mod">
          <ac:chgData name="Ajay Sah" userId="1950d0bc-6f56-490e-b703-33992a2d3c5e" providerId="ADAL" clId="{2BA65384-9672-4FE1-B105-E8F7B1DFEC59}" dt="2024-03-14T07:33:11.988" v="338" actId="478"/>
          <ac:picMkLst>
            <pc:docMk/>
            <pc:sldMk cId="4143157312" sldId="2147472945"/>
            <ac:picMk id="3" creationId="{0646772E-C1AD-44C0-9A27-76DEFF0712D5}"/>
          </ac:picMkLst>
        </pc:picChg>
        <pc:picChg chg="add">
          <ac:chgData name="Ajay Sah" userId="1950d0bc-6f56-490e-b703-33992a2d3c5e" providerId="ADAL" clId="{2BA65384-9672-4FE1-B105-E8F7B1DFEC59}" dt="2024-03-14T07:34:08.210" v="362"/>
          <ac:picMkLst>
            <pc:docMk/>
            <pc:sldMk cId="4143157312" sldId="2147472945"/>
            <ac:picMk id="8" creationId="{E7C6B083-9C4A-43A9-9E8A-46D045D9E2DB}"/>
          </ac:picMkLst>
        </pc:picChg>
        <pc:picChg chg="add">
          <ac:chgData name="Ajay Sah" userId="1950d0bc-6f56-490e-b703-33992a2d3c5e" providerId="ADAL" clId="{2BA65384-9672-4FE1-B105-E8F7B1DFEC59}" dt="2024-03-14T07:34:17.360" v="363"/>
          <ac:picMkLst>
            <pc:docMk/>
            <pc:sldMk cId="4143157312" sldId="2147472945"/>
            <ac:picMk id="9" creationId="{8EB8CDC7-3ADA-4B47-B2AC-79B533299071}"/>
          </ac:picMkLst>
        </pc:picChg>
      </pc:sldChg>
      <pc:sldChg chg="addSp delSp modSp">
        <pc:chgData name="Ajay Sah" userId="1950d0bc-6f56-490e-b703-33992a2d3c5e" providerId="ADAL" clId="{2BA65384-9672-4FE1-B105-E8F7B1DFEC59}" dt="2024-03-14T07:38:07.597" v="455" actId="20577"/>
        <pc:sldMkLst>
          <pc:docMk/>
          <pc:sldMk cId="2961975792" sldId="2147472946"/>
        </pc:sldMkLst>
        <pc:spChg chg="mod">
          <ac:chgData name="Ajay Sah" userId="1950d0bc-6f56-490e-b703-33992a2d3c5e" providerId="ADAL" clId="{2BA65384-9672-4FE1-B105-E8F7B1DFEC59}" dt="2024-03-14T07:35:28.042" v="392" actId="20577"/>
          <ac:spMkLst>
            <pc:docMk/>
            <pc:sldMk cId="2961975792" sldId="2147472946"/>
            <ac:spMk id="5" creationId="{624B01EC-1AB2-78B5-182F-C12731A7E828}"/>
          </ac:spMkLst>
        </pc:spChg>
        <pc:spChg chg="del mod">
          <ac:chgData name="Ajay Sah" userId="1950d0bc-6f56-490e-b703-33992a2d3c5e" providerId="ADAL" clId="{2BA65384-9672-4FE1-B105-E8F7B1DFEC59}" dt="2024-03-14T07:35:36.427" v="417" actId="478"/>
          <ac:spMkLst>
            <pc:docMk/>
            <pc:sldMk cId="2961975792" sldId="2147472946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36:44.907" v="423" actId="1076"/>
          <ac:spMkLst>
            <pc:docMk/>
            <pc:sldMk cId="2961975792" sldId="2147472946"/>
            <ac:spMk id="9" creationId="{A512EB3B-F4EF-42D8-99D9-A22BAE78C04D}"/>
          </ac:spMkLst>
        </pc:spChg>
        <pc:spChg chg="add mod">
          <ac:chgData name="Ajay Sah" userId="1950d0bc-6f56-490e-b703-33992a2d3c5e" providerId="ADAL" clId="{2BA65384-9672-4FE1-B105-E8F7B1DFEC59}" dt="2024-03-14T07:38:07.597" v="455" actId="20577"/>
          <ac:spMkLst>
            <pc:docMk/>
            <pc:sldMk cId="2961975792" sldId="2147472946"/>
            <ac:spMk id="10" creationId="{43B7B539-410D-4EB2-8232-A88697712FDA}"/>
          </ac:spMkLst>
        </pc:spChg>
        <pc:picChg chg="del mod">
          <ac:chgData name="Ajay Sah" userId="1950d0bc-6f56-490e-b703-33992a2d3c5e" providerId="ADAL" clId="{2BA65384-9672-4FE1-B105-E8F7B1DFEC59}" dt="2024-03-14T07:34:59.674" v="368" actId="478"/>
          <ac:picMkLst>
            <pc:docMk/>
            <pc:sldMk cId="2961975792" sldId="2147472946"/>
            <ac:picMk id="4" creationId="{CA043A55-60C2-475B-B972-40A11E661EDB}"/>
          </ac:picMkLst>
        </pc:picChg>
        <pc:picChg chg="add mod">
          <ac:chgData name="Ajay Sah" userId="1950d0bc-6f56-490e-b703-33992a2d3c5e" providerId="ADAL" clId="{2BA65384-9672-4FE1-B105-E8F7B1DFEC59}" dt="2024-03-14T07:36:23.303" v="421" actId="14100"/>
          <ac:picMkLst>
            <pc:docMk/>
            <pc:sldMk cId="2961975792" sldId="2147472946"/>
            <ac:picMk id="8" creationId="{33466E79-3AE2-48B5-BE26-B2BD86D1E9CB}"/>
          </ac:picMkLst>
        </pc:picChg>
      </pc:sldChg>
      <pc:sldChg chg="addSp delSp modSp">
        <pc:chgData name="Ajay Sah" userId="1950d0bc-6f56-490e-b703-33992a2d3c5e" providerId="ADAL" clId="{2BA65384-9672-4FE1-B105-E8F7B1DFEC59}" dt="2024-03-14T09:28:29.743" v="1142" actId="20577"/>
        <pc:sldMkLst>
          <pc:docMk/>
          <pc:sldMk cId="1395708225" sldId="2147472947"/>
        </pc:sldMkLst>
        <pc:spChg chg="add mod">
          <ac:chgData name="Ajay Sah" userId="1950d0bc-6f56-490e-b703-33992a2d3c5e" providerId="ADAL" clId="{2BA65384-9672-4FE1-B105-E8F7B1DFEC59}" dt="2024-03-14T07:41:47.491" v="464" actId="11529"/>
          <ac:spMkLst>
            <pc:docMk/>
            <pc:sldMk cId="1395708225" sldId="2147472947"/>
            <ac:spMk id="2" creationId="{6C09C9DE-3818-4985-9C22-D952A85B2609}"/>
          </ac:spMkLst>
        </pc:spChg>
        <pc:spChg chg="mod">
          <ac:chgData name="Ajay Sah" userId="1950d0bc-6f56-490e-b703-33992a2d3c5e" providerId="ADAL" clId="{2BA65384-9672-4FE1-B105-E8F7B1DFEC59}" dt="2024-03-14T09:28:29.743" v="1142" actId="20577"/>
          <ac:spMkLst>
            <pc:docMk/>
            <pc:sldMk cId="1395708225" sldId="2147472947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42:27.335" v="476" actId="6549"/>
          <ac:spMkLst>
            <pc:docMk/>
            <pc:sldMk cId="1395708225" sldId="2147472947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41:32.268" v="463" actId="1076"/>
          <ac:spMkLst>
            <pc:docMk/>
            <pc:sldMk cId="1395708225" sldId="2147472947"/>
            <ac:spMk id="9" creationId="{372D32E7-CD80-43DB-B351-3E0D0715C3D7}"/>
          </ac:spMkLst>
        </pc:spChg>
        <pc:picChg chg="del">
          <ac:chgData name="Ajay Sah" userId="1950d0bc-6f56-490e-b703-33992a2d3c5e" providerId="ADAL" clId="{2BA65384-9672-4FE1-B105-E8F7B1DFEC59}" dt="2024-03-14T07:38:14.561" v="456" actId="478"/>
          <ac:picMkLst>
            <pc:docMk/>
            <pc:sldMk cId="1395708225" sldId="2147472947"/>
            <ac:picMk id="3" creationId="{CE6EF8EE-F6DD-4E07-B0F9-C009C9356A53}"/>
          </ac:picMkLst>
        </pc:picChg>
        <pc:picChg chg="add mod">
          <ac:chgData name="Ajay Sah" userId="1950d0bc-6f56-490e-b703-33992a2d3c5e" providerId="ADAL" clId="{2BA65384-9672-4FE1-B105-E8F7B1DFEC59}" dt="2024-03-14T07:42:38.171" v="479" actId="14100"/>
          <ac:picMkLst>
            <pc:docMk/>
            <pc:sldMk cId="1395708225" sldId="2147472947"/>
            <ac:picMk id="8" creationId="{9A915C41-461B-4B62-922E-5A448654E5CB}"/>
          </ac:picMkLst>
        </pc:picChg>
      </pc:sldChg>
      <pc:sldChg chg="addSp delSp modSp">
        <pc:chgData name="Ajay Sah" userId="1950d0bc-6f56-490e-b703-33992a2d3c5e" providerId="ADAL" clId="{2BA65384-9672-4FE1-B105-E8F7B1DFEC59}" dt="2024-03-14T09:28:19.121" v="1135" actId="20577"/>
        <pc:sldMkLst>
          <pc:docMk/>
          <pc:sldMk cId="3452401954" sldId="2147472948"/>
        </pc:sldMkLst>
        <pc:spChg chg="mod">
          <ac:chgData name="Ajay Sah" userId="1950d0bc-6f56-490e-b703-33992a2d3c5e" providerId="ADAL" clId="{2BA65384-9672-4FE1-B105-E8F7B1DFEC59}" dt="2024-03-14T09:28:19.121" v="1135" actId="20577"/>
          <ac:spMkLst>
            <pc:docMk/>
            <pc:sldMk cId="3452401954" sldId="2147472948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43:57.072" v="498" actId="6549"/>
          <ac:spMkLst>
            <pc:docMk/>
            <pc:sldMk cId="3452401954" sldId="2147472948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44:24.017" v="500" actId="1076"/>
          <ac:spMkLst>
            <pc:docMk/>
            <pc:sldMk cId="3452401954" sldId="2147472948"/>
            <ac:spMk id="9" creationId="{417162ED-C84E-43F3-A0F2-E9047CD1B77D}"/>
          </ac:spMkLst>
        </pc:spChg>
        <pc:picChg chg="del">
          <ac:chgData name="Ajay Sah" userId="1950d0bc-6f56-490e-b703-33992a2d3c5e" providerId="ADAL" clId="{2BA65384-9672-4FE1-B105-E8F7B1DFEC59}" dt="2024-03-14T07:42:51.656" v="480" actId="478"/>
          <ac:picMkLst>
            <pc:docMk/>
            <pc:sldMk cId="3452401954" sldId="2147472948"/>
            <ac:picMk id="4" creationId="{B046B370-92AA-4B14-A540-A2593CB9DC23}"/>
          </ac:picMkLst>
        </pc:picChg>
        <pc:picChg chg="add mod">
          <ac:chgData name="Ajay Sah" userId="1950d0bc-6f56-490e-b703-33992a2d3c5e" providerId="ADAL" clId="{2BA65384-9672-4FE1-B105-E8F7B1DFEC59}" dt="2024-03-14T07:43:42.610" v="486" actId="14100"/>
          <ac:picMkLst>
            <pc:docMk/>
            <pc:sldMk cId="3452401954" sldId="2147472948"/>
            <ac:picMk id="8" creationId="{81EAD467-78B6-4334-996C-8C0360FD92FD}"/>
          </ac:picMkLst>
        </pc:picChg>
      </pc:sldChg>
      <pc:sldChg chg="addSp delSp modSp">
        <pc:chgData name="Ajay Sah" userId="1950d0bc-6f56-490e-b703-33992a2d3c5e" providerId="ADAL" clId="{2BA65384-9672-4FE1-B105-E8F7B1DFEC59}" dt="2024-03-14T09:28:09.497" v="1128" actId="20577"/>
        <pc:sldMkLst>
          <pc:docMk/>
          <pc:sldMk cId="1168128258" sldId="2147472949"/>
        </pc:sldMkLst>
        <pc:spChg chg="mod">
          <ac:chgData name="Ajay Sah" userId="1950d0bc-6f56-490e-b703-33992a2d3c5e" providerId="ADAL" clId="{2BA65384-9672-4FE1-B105-E8F7B1DFEC59}" dt="2024-03-14T09:28:09.497" v="1128" actId="20577"/>
          <ac:spMkLst>
            <pc:docMk/>
            <pc:sldMk cId="1168128258" sldId="2147472949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45:34.236" v="518" actId="6549"/>
          <ac:spMkLst>
            <pc:docMk/>
            <pc:sldMk cId="1168128258" sldId="2147472949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45:54.990" v="520" actId="1076"/>
          <ac:spMkLst>
            <pc:docMk/>
            <pc:sldMk cId="1168128258" sldId="2147472949"/>
            <ac:spMk id="9" creationId="{1CFC7EA1-5D4C-4DA8-959D-834080B00612}"/>
          </ac:spMkLst>
        </pc:spChg>
        <pc:spChg chg="add">
          <ac:chgData name="Ajay Sah" userId="1950d0bc-6f56-490e-b703-33992a2d3c5e" providerId="ADAL" clId="{2BA65384-9672-4FE1-B105-E8F7B1DFEC59}" dt="2024-03-14T07:47:09.570" v="522"/>
          <ac:spMkLst>
            <pc:docMk/>
            <pc:sldMk cId="1168128258" sldId="2147472949"/>
            <ac:spMk id="10" creationId="{3B486358-56C8-4A1F-9CF3-DBBEC361A488}"/>
          </ac:spMkLst>
        </pc:spChg>
        <pc:picChg chg="del">
          <ac:chgData name="Ajay Sah" userId="1950d0bc-6f56-490e-b703-33992a2d3c5e" providerId="ADAL" clId="{2BA65384-9672-4FE1-B105-E8F7B1DFEC59}" dt="2024-03-14T07:44:32.815" v="501" actId="478"/>
          <ac:picMkLst>
            <pc:docMk/>
            <pc:sldMk cId="1168128258" sldId="2147472949"/>
            <ac:picMk id="3" creationId="{FAB857AC-DB34-4108-974D-C1EE04D79235}"/>
          </ac:picMkLst>
        </pc:picChg>
        <pc:picChg chg="add mod">
          <ac:chgData name="Ajay Sah" userId="1950d0bc-6f56-490e-b703-33992a2d3c5e" providerId="ADAL" clId="{2BA65384-9672-4FE1-B105-E8F7B1DFEC59}" dt="2024-03-14T07:47:34.052" v="524" actId="1076"/>
          <ac:picMkLst>
            <pc:docMk/>
            <pc:sldMk cId="1168128258" sldId="2147472949"/>
            <ac:picMk id="8" creationId="{A93A6287-3AFD-43A8-9ED4-07517C81B692}"/>
          </ac:picMkLst>
        </pc:picChg>
        <pc:cxnChg chg="add mod">
          <ac:chgData name="Ajay Sah" userId="1950d0bc-6f56-490e-b703-33992a2d3c5e" providerId="ADAL" clId="{2BA65384-9672-4FE1-B105-E8F7B1DFEC59}" dt="2024-03-14T07:46:03.047" v="521" actId="11529"/>
          <ac:cxnSpMkLst>
            <pc:docMk/>
            <pc:sldMk cId="1168128258" sldId="2147472949"/>
            <ac:cxnSpMk id="4" creationId="{062076CF-0844-49A7-924B-9EC62D29060A}"/>
          </ac:cxnSpMkLst>
        </pc:cxnChg>
        <pc:cxnChg chg="add mod">
          <ac:chgData name="Ajay Sah" userId="1950d0bc-6f56-490e-b703-33992a2d3c5e" providerId="ADAL" clId="{2BA65384-9672-4FE1-B105-E8F7B1DFEC59}" dt="2024-03-14T07:47:18.209" v="523" actId="11529"/>
          <ac:cxnSpMkLst>
            <pc:docMk/>
            <pc:sldMk cId="1168128258" sldId="2147472949"/>
            <ac:cxnSpMk id="12" creationId="{6563C2A4-4D05-4DEA-9666-EE02B8184445}"/>
          </ac:cxnSpMkLst>
        </pc:cxnChg>
        <pc:cxnChg chg="add mod">
          <ac:chgData name="Ajay Sah" userId="1950d0bc-6f56-490e-b703-33992a2d3c5e" providerId="ADAL" clId="{2BA65384-9672-4FE1-B105-E8F7B1DFEC59}" dt="2024-03-14T07:47:39.521" v="525" actId="11529"/>
          <ac:cxnSpMkLst>
            <pc:docMk/>
            <pc:sldMk cId="1168128258" sldId="2147472949"/>
            <ac:cxnSpMk id="14" creationId="{704BB9A3-E362-4F6C-BF9B-98E32FFDD4E1}"/>
          </ac:cxnSpMkLst>
        </pc:cxnChg>
      </pc:sldChg>
      <pc:sldChg chg="addSp delSp modSp">
        <pc:chgData name="Ajay Sah" userId="1950d0bc-6f56-490e-b703-33992a2d3c5e" providerId="ADAL" clId="{2BA65384-9672-4FE1-B105-E8F7B1DFEC59}" dt="2024-03-14T09:28:01.587" v="1121" actId="20577"/>
        <pc:sldMkLst>
          <pc:docMk/>
          <pc:sldMk cId="2359825993" sldId="2147472950"/>
        </pc:sldMkLst>
        <pc:spChg chg="mod">
          <ac:chgData name="Ajay Sah" userId="1950d0bc-6f56-490e-b703-33992a2d3c5e" providerId="ADAL" clId="{2BA65384-9672-4FE1-B105-E8F7B1DFEC59}" dt="2024-03-14T09:28:01.587" v="1121" actId="20577"/>
          <ac:spMkLst>
            <pc:docMk/>
            <pc:sldMk cId="2359825993" sldId="2147472950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49:32.178" v="546" actId="6549"/>
          <ac:spMkLst>
            <pc:docMk/>
            <pc:sldMk cId="2359825993" sldId="2147472950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7:49:14.072" v="534" actId="1076"/>
          <ac:spMkLst>
            <pc:docMk/>
            <pc:sldMk cId="2359825993" sldId="2147472950"/>
            <ac:spMk id="11" creationId="{EB2E0A2F-F3A1-4B32-B769-1899D54543DF}"/>
          </ac:spMkLst>
        </pc:spChg>
        <pc:picChg chg="del">
          <ac:chgData name="Ajay Sah" userId="1950d0bc-6f56-490e-b703-33992a2d3c5e" providerId="ADAL" clId="{2BA65384-9672-4FE1-B105-E8F7B1DFEC59}" dt="2024-03-14T07:47:51.767" v="526" actId="478"/>
          <ac:picMkLst>
            <pc:docMk/>
            <pc:sldMk cId="2359825993" sldId="2147472950"/>
            <ac:picMk id="4" creationId="{B342FE3E-A2CF-47A1-B7AF-942CCCB278E9}"/>
          </ac:picMkLst>
        </pc:picChg>
        <pc:picChg chg="add">
          <ac:chgData name="Ajay Sah" userId="1950d0bc-6f56-490e-b703-33992a2d3c5e" providerId="ADAL" clId="{2BA65384-9672-4FE1-B105-E8F7B1DFEC59}" dt="2024-03-14T07:48:26.391" v="528"/>
          <ac:picMkLst>
            <pc:docMk/>
            <pc:sldMk cId="2359825993" sldId="2147472950"/>
            <ac:picMk id="9" creationId="{53EE5921-ABEB-484D-8513-3A3301125B32}"/>
          </ac:picMkLst>
        </pc:picChg>
        <pc:cxnChg chg="add mod">
          <ac:chgData name="Ajay Sah" userId="1950d0bc-6f56-490e-b703-33992a2d3c5e" providerId="ADAL" clId="{2BA65384-9672-4FE1-B105-E8F7B1DFEC59}" dt="2024-03-14T07:48:39.787" v="532" actId="14100"/>
          <ac:cxnSpMkLst>
            <pc:docMk/>
            <pc:sldMk cId="2359825993" sldId="2147472950"/>
            <ac:cxnSpMk id="3" creationId="{ECD2DCB2-F6C0-4D37-ACAC-B45609C5C674}"/>
          </ac:cxnSpMkLst>
        </pc:cxnChg>
        <pc:cxnChg chg="add del mod">
          <ac:chgData name="Ajay Sah" userId="1950d0bc-6f56-490e-b703-33992a2d3c5e" providerId="ADAL" clId="{2BA65384-9672-4FE1-B105-E8F7B1DFEC59}" dt="2024-03-14T07:48:34.702" v="530" actId="478"/>
          <ac:cxnSpMkLst>
            <pc:docMk/>
            <pc:sldMk cId="2359825993" sldId="2147472950"/>
            <ac:cxnSpMk id="8" creationId="{ECB88317-4412-4BE0-8EA2-6D514BDF745C}"/>
          </ac:cxnSpMkLst>
        </pc:cxnChg>
      </pc:sldChg>
      <pc:sldChg chg="addSp delSp modSp">
        <pc:chgData name="Ajay Sah" userId="1950d0bc-6f56-490e-b703-33992a2d3c5e" providerId="ADAL" clId="{2BA65384-9672-4FE1-B105-E8F7B1DFEC59}" dt="2024-03-14T09:27:48.630" v="1114" actId="20577"/>
        <pc:sldMkLst>
          <pc:docMk/>
          <pc:sldMk cId="1667131636" sldId="2147472951"/>
        </pc:sldMkLst>
        <pc:spChg chg="mod">
          <ac:chgData name="Ajay Sah" userId="1950d0bc-6f56-490e-b703-33992a2d3c5e" providerId="ADAL" clId="{2BA65384-9672-4FE1-B105-E8F7B1DFEC59}" dt="2024-03-14T09:27:48.630" v="1114" actId="20577"/>
          <ac:spMkLst>
            <pc:docMk/>
            <pc:sldMk cId="1667131636" sldId="2147472951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51:54.324" v="560" actId="6549"/>
          <ac:spMkLst>
            <pc:docMk/>
            <pc:sldMk cId="1667131636" sldId="2147472951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7:52:22.293" v="563"/>
          <ac:spMkLst>
            <pc:docMk/>
            <pc:sldMk cId="1667131636" sldId="2147472951"/>
            <ac:spMk id="10" creationId="{281B2A22-79F5-471B-AAA5-9E3808F8A519}"/>
          </ac:spMkLst>
        </pc:spChg>
        <pc:spChg chg="add">
          <ac:chgData name="Ajay Sah" userId="1950d0bc-6f56-490e-b703-33992a2d3c5e" providerId="ADAL" clId="{2BA65384-9672-4FE1-B105-E8F7B1DFEC59}" dt="2024-03-14T07:53:04.496" v="565"/>
          <ac:spMkLst>
            <pc:docMk/>
            <pc:sldMk cId="1667131636" sldId="2147472951"/>
            <ac:spMk id="11" creationId="{03B7B950-E40C-4609-B0DC-B55A70B0BD0D}"/>
          </ac:spMkLst>
        </pc:spChg>
        <pc:picChg chg="del">
          <ac:chgData name="Ajay Sah" userId="1950d0bc-6f56-490e-b703-33992a2d3c5e" providerId="ADAL" clId="{2BA65384-9672-4FE1-B105-E8F7B1DFEC59}" dt="2024-03-14T07:50:02.668" v="547" actId="478"/>
          <ac:picMkLst>
            <pc:docMk/>
            <pc:sldMk cId="1667131636" sldId="2147472951"/>
            <ac:picMk id="3" creationId="{CA56082B-08B0-4AF0-8C0B-F74A9D9DE4A8}"/>
          </ac:picMkLst>
        </pc:picChg>
        <pc:picChg chg="add">
          <ac:chgData name="Ajay Sah" userId="1950d0bc-6f56-490e-b703-33992a2d3c5e" providerId="ADAL" clId="{2BA65384-9672-4FE1-B105-E8F7B1DFEC59}" dt="2024-03-14T07:50:05.184" v="548"/>
          <ac:picMkLst>
            <pc:docMk/>
            <pc:sldMk cId="1667131636" sldId="2147472951"/>
            <ac:picMk id="8" creationId="{6125C686-B9A7-45E6-85DF-B6CF6E8AA6B4}"/>
          </ac:picMkLst>
        </pc:picChg>
        <pc:picChg chg="add del">
          <ac:chgData name="Ajay Sah" userId="1950d0bc-6f56-490e-b703-33992a2d3c5e" providerId="ADAL" clId="{2BA65384-9672-4FE1-B105-E8F7B1DFEC59}" dt="2024-03-14T07:52:11.898" v="562"/>
          <ac:picMkLst>
            <pc:docMk/>
            <pc:sldMk cId="1667131636" sldId="2147472951"/>
            <ac:picMk id="9" creationId="{114CB280-DF22-49CB-822B-29C246FD966C}"/>
          </ac:picMkLst>
        </pc:picChg>
        <pc:cxnChg chg="add mod">
          <ac:chgData name="Ajay Sah" userId="1950d0bc-6f56-490e-b703-33992a2d3c5e" providerId="ADAL" clId="{2BA65384-9672-4FE1-B105-E8F7B1DFEC59}" dt="2024-03-14T07:52:29.967" v="564" actId="11529"/>
          <ac:cxnSpMkLst>
            <pc:docMk/>
            <pc:sldMk cId="1667131636" sldId="2147472951"/>
            <ac:cxnSpMk id="4" creationId="{4A747312-3737-423E-AA9B-A0D35440044F}"/>
          </ac:cxnSpMkLst>
        </pc:cxnChg>
        <pc:cxnChg chg="add mod">
          <ac:chgData name="Ajay Sah" userId="1950d0bc-6f56-490e-b703-33992a2d3c5e" providerId="ADAL" clId="{2BA65384-9672-4FE1-B105-E8F7B1DFEC59}" dt="2024-03-14T07:53:09.630" v="566" actId="11529"/>
          <ac:cxnSpMkLst>
            <pc:docMk/>
            <pc:sldMk cId="1667131636" sldId="2147472951"/>
            <ac:cxnSpMk id="13" creationId="{B424FF67-6B5E-418D-A515-71094BAC7B5F}"/>
          </ac:cxnSpMkLst>
        </pc:cxnChg>
      </pc:sldChg>
      <pc:sldChg chg="addSp delSp modSp">
        <pc:chgData name="Ajay Sah" userId="1950d0bc-6f56-490e-b703-33992a2d3c5e" providerId="ADAL" clId="{2BA65384-9672-4FE1-B105-E8F7B1DFEC59}" dt="2024-03-14T09:27:40.464" v="1108" actId="20577"/>
        <pc:sldMkLst>
          <pc:docMk/>
          <pc:sldMk cId="2953287030" sldId="2147472952"/>
        </pc:sldMkLst>
        <pc:spChg chg="mod">
          <ac:chgData name="Ajay Sah" userId="1950d0bc-6f56-490e-b703-33992a2d3c5e" providerId="ADAL" clId="{2BA65384-9672-4FE1-B105-E8F7B1DFEC59}" dt="2024-03-14T09:27:40.464" v="1108" actId="20577"/>
          <ac:spMkLst>
            <pc:docMk/>
            <pc:sldMk cId="2953287030" sldId="2147472952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7:53:53.119" v="584" actId="6549"/>
          <ac:spMkLst>
            <pc:docMk/>
            <pc:sldMk cId="2953287030" sldId="2147472952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7:54:17.433" v="585"/>
          <ac:spMkLst>
            <pc:docMk/>
            <pc:sldMk cId="2953287030" sldId="2147472952"/>
            <ac:spMk id="9" creationId="{138F5F2C-E5D0-46D5-91BA-E37E0A62035A}"/>
          </ac:spMkLst>
        </pc:spChg>
        <pc:spChg chg="add mod">
          <ac:chgData name="Ajay Sah" userId="1950d0bc-6f56-490e-b703-33992a2d3c5e" providerId="ADAL" clId="{2BA65384-9672-4FE1-B105-E8F7B1DFEC59}" dt="2024-03-14T07:55:22.876" v="595" actId="1076"/>
          <ac:spMkLst>
            <pc:docMk/>
            <pc:sldMk cId="2953287030" sldId="2147472952"/>
            <ac:spMk id="10" creationId="{EB319877-9B9B-4447-A310-DBA4F1034CEA}"/>
          </ac:spMkLst>
        </pc:spChg>
        <pc:picChg chg="del">
          <ac:chgData name="Ajay Sah" userId="1950d0bc-6f56-490e-b703-33992a2d3c5e" providerId="ADAL" clId="{2BA65384-9672-4FE1-B105-E8F7B1DFEC59}" dt="2024-03-14T07:53:18.128" v="567" actId="478"/>
          <ac:picMkLst>
            <pc:docMk/>
            <pc:sldMk cId="2953287030" sldId="2147472952"/>
            <ac:picMk id="4" creationId="{C1F4C902-85D3-4025-851D-765C58C67F0E}"/>
          </ac:picMkLst>
        </pc:picChg>
        <pc:picChg chg="add mod">
          <ac:chgData name="Ajay Sah" userId="1950d0bc-6f56-490e-b703-33992a2d3c5e" providerId="ADAL" clId="{2BA65384-9672-4FE1-B105-E8F7B1DFEC59}" dt="2024-03-14T07:55:18.486" v="594" actId="1076"/>
          <ac:picMkLst>
            <pc:docMk/>
            <pc:sldMk cId="2953287030" sldId="2147472952"/>
            <ac:picMk id="8" creationId="{1AEB85CE-5DD7-4219-B065-DB7A7F427787}"/>
          </ac:picMkLst>
        </pc:picChg>
        <pc:cxnChg chg="add mod">
          <ac:chgData name="Ajay Sah" userId="1950d0bc-6f56-490e-b703-33992a2d3c5e" providerId="ADAL" clId="{2BA65384-9672-4FE1-B105-E8F7B1DFEC59}" dt="2024-03-14T07:54:28.671" v="586" actId="11529"/>
          <ac:cxnSpMkLst>
            <pc:docMk/>
            <pc:sldMk cId="2953287030" sldId="2147472952"/>
            <ac:cxnSpMk id="3" creationId="{325F9117-7A3D-4FC9-BF45-C83B6D8A0D27}"/>
          </ac:cxnSpMkLst>
        </pc:cxnChg>
        <pc:cxnChg chg="add mod">
          <ac:chgData name="Ajay Sah" userId="1950d0bc-6f56-490e-b703-33992a2d3c5e" providerId="ADAL" clId="{2BA65384-9672-4FE1-B105-E8F7B1DFEC59}" dt="2024-03-14T07:55:28.454" v="596" actId="11529"/>
          <ac:cxnSpMkLst>
            <pc:docMk/>
            <pc:sldMk cId="2953287030" sldId="2147472952"/>
            <ac:cxnSpMk id="12" creationId="{50988AF2-F2EE-4E83-AD61-360EF55D06E2}"/>
          </ac:cxnSpMkLst>
        </pc:cxnChg>
      </pc:sldChg>
      <pc:sldChg chg="addSp delSp modSp">
        <pc:chgData name="Ajay Sah" userId="1950d0bc-6f56-490e-b703-33992a2d3c5e" providerId="ADAL" clId="{2BA65384-9672-4FE1-B105-E8F7B1DFEC59}" dt="2024-03-14T09:27:33.316" v="1099" actId="20577"/>
        <pc:sldMkLst>
          <pc:docMk/>
          <pc:sldMk cId="2172073532" sldId="2147472953"/>
        </pc:sldMkLst>
        <pc:spChg chg="mod">
          <ac:chgData name="Ajay Sah" userId="1950d0bc-6f56-490e-b703-33992a2d3c5e" providerId="ADAL" clId="{2BA65384-9672-4FE1-B105-E8F7B1DFEC59}" dt="2024-03-14T09:27:33.316" v="1099" actId="20577"/>
          <ac:spMkLst>
            <pc:docMk/>
            <pc:sldMk cId="2172073532" sldId="2147472953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17:39.867" v="611" actId="20577"/>
          <ac:spMkLst>
            <pc:docMk/>
            <pc:sldMk cId="2172073532" sldId="2147472953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18:04.858" v="614"/>
          <ac:spMkLst>
            <pc:docMk/>
            <pc:sldMk cId="2172073532" sldId="2147472953"/>
            <ac:spMk id="9" creationId="{F35BBB31-B1D1-4EB7-BF26-E6F7B86AF749}"/>
          </ac:spMkLst>
        </pc:spChg>
        <pc:picChg chg="del">
          <ac:chgData name="Ajay Sah" userId="1950d0bc-6f56-490e-b703-33992a2d3c5e" providerId="ADAL" clId="{2BA65384-9672-4FE1-B105-E8F7B1DFEC59}" dt="2024-03-14T08:16:44.347" v="597" actId="478"/>
          <ac:picMkLst>
            <pc:docMk/>
            <pc:sldMk cId="2172073532" sldId="2147472953"/>
            <ac:picMk id="3" creationId="{30F86D87-317E-4630-BEB5-6198BAE11B95}"/>
          </ac:picMkLst>
        </pc:picChg>
        <pc:picChg chg="add mod">
          <ac:chgData name="Ajay Sah" userId="1950d0bc-6f56-490e-b703-33992a2d3c5e" providerId="ADAL" clId="{2BA65384-9672-4FE1-B105-E8F7B1DFEC59}" dt="2024-03-14T08:17:48.932" v="613" actId="14100"/>
          <ac:picMkLst>
            <pc:docMk/>
            <pc:sldMk cId="2172073532" sldId="2147472953"/>
            <ac:picMk id="8" creationId="{D881C97C-C1CC-4AD2-96F5-DC79DEAAC5A8}"/>
          </ac:picMkLst>
        </pc:picChg>
        <pc:cxnChg chg="add mod">
          <ac:chgData name="Ajay Sah" userId="1950d0bc-6f56-490e-b703-33992a2d3c5e" providerId="ADAL" clId="{2BA65384-9672-4FE1-B105-E8F7B1DFEC59}" dt="2024-03-14T08:18:10.356" v="615" actId="11529"/>
          <ac:cxnSpMkLst>
            <pc:docMk/>
            <pc:sldMk cId="2172073532" sldId="2147472953"/>
            <ac:cxnSpMk id="4" creationId="{753F69D3-032F-4313-9087-0EFF289A2F00}"/>
          </ac:cxnSpMkLst>
        </pc:cxnChg>
        <pc:cxnChg chg="add mod">
          <ac:chgData name="Ajay Sah" userId="1950d0bc-6f56-490e-b703-33992a2d3c5e" providerId="ADAL" clId="{2BA65384-9672-4FE1-B105-E8F7B1DFEC59}" dt="2024-03-14T08:18:18.694" v="616" actId="11529"/>
          <ac:cxnSpMkLst>
            <pc:docMk/>
            <pc:sldMk cId="2172073532" sldId="2147472953"/>
            <ac:cxnSpMk id="11" creationId="{909C2BD4-A2F2-4E1E-97BB-D2AF799A4F71}"/>
          </ac:cxnSpMkLst>
        </pc:cxnChg>
      </pc:sldChg>
      <pc:sldChg chg="addSp delSp modSp">
        <pc:chgData name="Ajay Sah" userId="1950d0bc-6f56-490e-b703-33992a2d3c5e" providerId="ADAL" clId="{2BA65384-9672-4FE1-B105-E8F7B1DFEC59}" dt="2024-03-14T09:27:24.264" v="1092" actId="20577"/>
        <pc:sldMkLst>
          <pc:docMk/>
          <pc:sldMk cId="1122330057" sldId="2147472954"/>
        </pc:sldMkLst>
        <pc:spChg chg="add mod">
          <ac:chgData name="Ajay Sah" userId="1950d0bc-6f56-490e-b703-33992a2d3c5e" providerId="ADAL" clId="{2BA65384-9672-4FE1-B105-E8F7B1DFEC59}" dt="2024-03-14T08:21:50.700" v="637" actId="1076"/>
          <ac:spMkLst>
            <pc:docMk/>
            <pc:sldMk cId="1122330057" sldId="2147472954"/>
            <ac:spMk id="2" creationId="{E54F3C5A-FE75-480A-B4B4-B4D3B2F5ADF3}"/>
          </ac:spMkLst>
        </pc:spChg>
        <pc:spChg chg="mod">
          <ac:chgData name="Ajay Sah" userId="1950d0bc-6f56-490e-b703-33992a2d3c5e" providerId="ADAL" clId="{2BA65384-9672-4FE1-B105-E8F7B1DFEC59}" dt="2024-03-14T09:27:24.264" v="1092" actId="20577"/>
          <ac:spMkLst>
            <pc:docMk/>
            <pc:sldMk cId="1122330057" sldId="2147472954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21:14.033" v="632" actId="6549"/>
          <ac:spMkLst>
            <pc:docMk/>
            <pc:sldMk cId="1122330057" sldId="2147472954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22:42.305" v="640"/>
          <ac:spMkLst>
            <pc:docMk/>
            <pc:sldMk cId="1122330057" sldId="2147472954"/>
            <ac:spMk id="10" creationId="{B2EE6317-AD34-4A83-8BF0-DDC7F181024F}"/>
          </ac:spMkLst>
        </pc:spChg>
        <pc:picChg chg="del">
          <ac:chgData name="Ajay Sah" userId="1950d0bc-6f56-490e-b703-33992a2d3c5e" providerId="ADAL" clId="{2BA65384-9672-4FE1-B105-E8F7B1DFEC59}" dt="2024-03-14T08:18:26.204" v="617" actId="478"/>
          <ac:picMkLst>
            <pc:docMk/>
            <pc:sldMk cId="1122330057" sldId="2147472954"/>
            <ac:picMk id="4" creationId="{B0D9EF9E-88F6-40D1-9398-81FBC5465CBA}"/>
          </ac:picMkLst>
        </pc:picChg>
        <pc:picChg chg="add mod">
          <ac:chgData name="Ajay Sah" userId="1950d0bc-6f56-490e-b703-33992a2d3c5e" providerId="ADAL" clId="{2BA65384-9672-4FE1-B105-E8F7B1DFEC59}" dt="2024-03-14T08:21:55.049" v="638" actId="1076"/>
          <ac:picMkLst>
            <pc:docMk/>
            <pc:sldMk cId="1122330057" sldId="2147472954"/>
            <ac:picMk id="8" creationId="{190AB167-46C0-4234-A656-8B8BDBC2B0D2}"/>
          </ac:picMkLst>
        </pc:picChg>
        <pc:cxnChg chg="add mod">
          <ac:chgData name="Ajay Sah" userId="1950d0bc-6f56-490e-b703-33992a2d3c5e" providerId="ADAL" clId="{2BA65384-9672-4FE1-B105-E8F7B1DFEC59}" dt="2024-03-14T08:22:23.335" v="639" actId="11529"/>
          <ac:cxnSpMkLst>
            <pc:docMk/>
            <pc:sldMk cId="1122330057" sldId="2147472954"/>
            <ac:cxnSpMk id="9" creationId="{22F11A00-3791-4ECE-8BCD-15C43655AA06}"/>
          </ac:cxnSpMkLst>
        </pc:cxnChg>
        <pc:cxnChg chg="add mod">
          <ac:chgData name="Ajay Sah" userId="1950d0bc-6f56-490e-b703-33992a2d3c5e" providerId="ADAL" clId="{2BA65384-9672-4FE1-B105-E8F7B1DFEC59}" dt="2024-03-14T08:22:47.689" v="641" actId="11529"/>
          <ac:cxnSpMkLst>
            <pc:docMk/>
            <pc:sldMk cId="1122330057" sldId="2147472954"/>
            <ac:cxnSpMk id="12" creationId="{531DEB2C-FF00-4546-9AE3-296F2F9BE78E}"/>
          </ac:cxnSpMkLst>
        </pc:cxnChg>
      </pc:sldChg>
      <pc:sldChg chg="addSp delSp modSp">
        <pc:chgData name="Ajay Sah" userId="1950d0bc-6f56-490e-b703-33992a2d3c5e" providerId="ADAL" clId="{2BA65384-9672-4FE1-B105-E8F7B1DFEC59}" dt="2024-03-14T08:36:14.458" v="752" actId="20577"/>
        <pc:sldMkLst>
          <pc:docMk/>
          <pc:sldMk cId="1705377606" sldId="2147472955"/>
        </pc:sldMkLst>
        <pc:spChg chg="mod">
          <ac:chgData name="Ajay Sah" userId="1950d0bc-6f56-490e-b703-33992a2d3c5e" providerId="ADAL" clId="{2BA65384-9672-4FE1-B105-E8F7B1DFEC59}" dt="2024-03-14T08:36:14.458" v="752" actId="20577"/>
          <ac:spMkLst>
            <pc:docMk/>
            <pc:sldMk cId="1705377606" sldId="2147472955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24:17.687" v="659" actId="6549"/>
          <ac:spMkLst>
            <pc:docMk/>
            <pc:sldMk cId="1705377606" sldId="2147472955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24:56.525" v="662"/>
          <ac:spMkLst>
            <pc:docMk/>
            <pc:sldMk cId="1705377606" sldId="2147472955"/>
            <ac:spMk id="10" creationId="{7CEFC44C-BAD6-4853-9E2A-DE09CCC589F2}"/>
          </ac:spMkLst>
        </pc:spChg>
        <pc:picChg chg="del">
          <ac:chgData name="Ajay Sah" userId="1950d0bc-6f56-490e-b703-33992a2d3c5e" providerId="ADAL" clId="{2BA65384-9672-4FE1-B105-E8F7B1DFEC59}" dt="2024-03-14T08:23:24.094" v="642" actId="478"/>
          <ac:picMkLst>
            <pc:docMk/>
            <pc:sldMk cId="1705377606" sldId="2147472955"/>
            <ac:picMk id="3" creationId="{8375CEC3-2867-4FD2-A4BB-39C2ACF07E69}"/>
          </ac:picMkLst>
        </pc:picChg>
        <pc:picChg chg="add mod">
          <ac:chgData name="Ajay Sah" userId="1950d0bc-6f56-490e-b703-33992a2d3c5e" providerId="ADAL" clId="{2BA65384-9672-4FE1-B105-E8F7B1DFEC59}" dt="2024-03-14T08:24:21.109" v="660" actId="14100"/>
          <ac:picMkLst>
            <pc:docMk/>
            <pc:sldMk cId="1705377606" sldId="2147472955"/>
            <ac:picMk id="8" creationId="{30A1BBF4-62CA-4504-8628-FA8CC647E7D3}"/>
          </ac:picMkLst>
        </pc:picChg>
        <pc:picChg chg="add">
          <ac:chgData name="Ajay Sah" userId="1950d0bc-6f56-490e-b703-33992a2d3c5e" providerId="ADAL" clId="{2BA65384-9672-4FE1-B105-E8F7B1DFEC59}" dt="2024-03-14T08:24:38.191" v="661"/>
          <ac:picMkLst>
            <pc:docMk/>
            <pc:sldMk cId="1705377606" sldId="2147472955"/>
            <ac:picMk id="9" creationId="{1305467E-8553-4CB6-9F0B-10F043D6057E}"/>
          </ac:picMkLst>
        </pc:picChg>
        <pc:cxnChg chg="add mod">
          <ac:chgData name="Ajay Sah" userId="1950d0bc-6f56-490e-b703-33992a2d3c5e" providerId="ADAL" clId="{2BA65384-9672-4FE1-B105-E8F7B1DFEC59}" dt="2024-03-14T08:25:07.867" v="663" actId="11529"/>
          <ac:cxnSpMkLst>
            <pc:docMk/>
            <pc:sldMk cId="1705377606" sldId="2147472955"/>
            <ac:cxnSpMk id="4" creationId="{040E319F-B0E1-4AB3-83D6-97823C177AB3}"/>
          </ac:cxnSpMkLst>
        </pc:cxnChg>
      </pc:sldChg>
      <pc:sldChg chg="addSp delSp modSp">
        <pc:chgData name="Ajay Sah" userId="1950d0bc-6f56-490e-b703-33992a2d3c5e" providerId="ADAL" clId="{2BA65384-9672-4FE1-B105-E8F7B1DFEC59}" dt="2024-03-14T08:36:05.552" v="745" actId="20577"/>
        <pc:sldMkLst>
          <pc:docMk/>
          <pc:sldMk cId="2009314100" sldId="2147472956"/>
        </pc:sldMkLst>
        <pc:spChg chg="mod">
          <ac:chgData name="Ajay Sah" userId="1950d0bc-6f56-490e-b703-33992a2d3c5e" providerId="ADAL" clId="{2BA65384-9672-4FE1-B105-E8F7B1DFEC59}" dt="2024-03-14T08:36:05.552" v="745" actId="20577"/>
          <ac:spMkLst>
            <pc:docMk/>
            <pc:sldMk cId="2009314100" sldId="2147472956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28:24.548" v="684" actId="6549"/>
          <ac:spMkLst>
            <pc:docMk/>
            <pc:sldMk cId="2009314100" sldId="2147472956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28:50.672" v="685"/>
          <ac:spMkLst>
            <pc:docMk/>
            <pc:sldMk cId="2009314100" sldId="2147472956"/>
            <ac:spMk id="9" creationId="{1CB7E51B-A452-483B-BDF2-D5807667A903}"/>
          </ac:spMkLst>
        </pc:spChg>
        <pc:picChg chg="del">
          <ac:chgData name="Ajay Sah" userId="1950d0bc-6f56-490e-b703-33992a2d3c5e" providerId="ADAL" clId="{2BA65384-9672-4FE1-B105-E8F7B1DFEC59}" dt="2024-03-14T08:25:15.743" v="664" actId="478"/>
          <ac:picMkLst>
            <pc:docMk/>
            <pc:sldMk cId="2009314100" sldId="2147472956"/>
            <ac:picMk id="4" creationId="{4C401B40-2773-47B1-BFD2-CEF939D0F675}"/>
          </ac:picMkLst>
        </pc:picChg>
        <pc:picChg chg="add">
          <ac:chgData name="Ajay Sah" userId="1950d0bc-6f56-490e-b703-33992a2d3c5e" providerId="ADAL" clId="{2BA65384-9672-4FE1-B105-E8F7B1DFEC59}" dt="2024-03-14T08:28:00.253" v="665"/>
          <ac:picMkLst>
            <pc:docMk/>
            <pc:sldMk cId="2009314100" sldId="2147472956"/>
            <ac:picMk id="8" creationId="{C6C8FA9D-6B54-4057-A5CF-ABF38421EC43}"/>
          </ac:picMkLst>
        </pc:picChg>
        <pc:cxnChg chg="add mod">
          <ac:chgData name="Ajay Sah" userId="1950d0bc-6f56-490e-b703-33992a2d3c5e" providerId="ADAL" clId="{2BA65384-9672-4FE1-B105-E8F7B1DFEC59}" dt="2024-03-14T08:29:09.843" v="686" actId="11529"/>
          <ac:cxnSpMkLst>
            <pc:docMk/>
            <pc:sldMk cId="2009314100" sldId="2147472956"/>
            <ac:cxnSpMk id="3" creationId="{BCE9C922-E4DA-4CD4-9B73-51AF9E7BFE8F}"/>
          </ac:cxnSpMkLst>
        </pc:cxnChg>
        <pc:cxnChg chg="add mod">
          <ac:chgData name="Ajay Sah" userId="1950d0bc-6f56-490e-b703-33992a2d3c5e" providerId="ADAL" clId="{2BA65384-9672-4FE1-B105-E8F7B1DFEC59}" dt="2024-03-14T08:29:17.093" v="687" actId="11529"/>
          <ac:cxnSpMkLst>
            <pc:docMk/>
            <pc:sldMk cId="2009314100" sldId="2147472956"/>
            <ac:cxnSpMk id="11" creationId="{D98921BB-0161-4ABF-A0CF-7C635849D941}"/>
          </ac:cxnSpMkLst>
        </pc:cxnChg>
        <pc:cxnChg chg="add mod">
          <ac:chgData name="Ajay Sah" userId="1950d0bc-6f56-490e-b703-33992a2d3c5e" providerId="ADAL" clId="{2BA65384-9672-4FE1-B105-E8F7B1DFEC59}" dt="2024-03-14T08:29:23.826" v="688" actId="11529"/>
          <ac:cxnSpMkLst>
            <pc:docMk/>
            <pc:sldMk cId="2009314100" sldId="2147472956"/>
            <ac:cxnSpMk id="13" creationId="{7864D900-813F-4F1C-8150-0A0F2EEA4CDC}"/>
          </ac:cxnSpMkLst>
        </pc:cxnChg>
        <pc:cxnChg chg="add mod">
          <ac:chgData name="Ajay Sah" userId="1950d0bc-6f56-490e-b703-33992a2d3c5e" providerId="ADAL" clId="{2BA65384-9672-4FE1-B105-E8F7B1DFEC59}" dt="2024-03-14T08:29:28.971" v="689" actId="11529"/>
          <ac:cxnSpMkLst>
            <pc:docMk/>
            <pc:sldMk cId="2009314100" sldId="2147472956"/>
            <ac:cxnSpMk id="15" creationId="{49867930-FE04-4E44-A54D-2A62DD10B056}"/>
          </ac:cxnSpMkLst>
        </pc:cxnChg>
      </pc:sldChg>
      <pc:sldChg chg="addSp delSp modSp">
        <pc:chgData name="Ajay Sah" userId="1950d0bc-6f56-490e-b703-33992a2d3c5e" providerId="ADAL" clId="{2BA65384-9672-4FE1-B105-E8F7B1DFEC59}" dt="2024-03-14T08:35:58.246" v="738" actId="20577"/>
        <pc:sldMkLst>
          <pc:docMk/>
          <pc:sldMk cId="2036916831" sldId="2147472957"/>
        </pc:sldMkLst>
        <pc:spChg chg="add del mod">
          <ac:chgData name="Ajay Sah" userId="1950d0bc-6f56-490e-b703-33992a2d3c5e" providerId="ADAL" clId="{2BA65384-9672-4FE1-B105-E8F7B1DFEC59}" dt="2024-03-14T08:32:00.455" v="715" actId="11529"/>
          <ac:spMkLst>
            <pc:docMk/>
            <pc:sldMk cId="2036916831" sldId="2147472957"/>
            <ac:spMk id="2" creationId="{BDD074E4-B924-49F4-B3FF-3F887C08D748}"/>
          </ac:spMkLst>
        </pc:spChg>
        <pc:spChg chg="add del mod">
          <ac:chgData name="Ajay Sah" userId="1950d0bc-6f56-490e-b703-33992a2d3c5e" providerId="ADAL" clId="{2BA65384-9672-4FE1-B105-E8F7B1DFEC59}" dt="2024-03-14T08:32:50.585" v="718" actId="11529"/>
          <ac:spMkLst>
            <pc:docMk/>
            <pc:sldMk cId="2036916831" sldId="2147472957"/>
            <ac:spMk id="4" creationId="{B79DF208-D223-4C11-9C6D-9E7BB9664E2B}"/>
          </ac:spMkLst>
        </pc:spChg>
        <pc:spChg chg="mod">
          <ac:chgData name="Ajay Sah" userId="1950d0bc-6f56-490e-b703-33992a2d3c5e" providerId="ADAL" clId="{2BA65384-9672-4FE1-B105-E8F7B1DFEC59}" dt="2024-03-14T08:35:58.246" v="738" actId="20577"/>
          <ac:spMkLst>
            <pc:docMk/>
            <pc:sldMk cId="2036916831" sldId="2147472957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31:03.833" v="710" actId="6549"/>
          <ac:spMkLst>
            <pc:docMk/>
            <pc:sldMk cId="2036916831" sldId="2147472957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8:32:30.113" v="716" actId="14861"/>
          <ac:spMkLst>
            <pc:docMk/>
            <pc:sldMk cId="2036916831" sldId="2147472957"/>
            <ac:spMk id="9" creationId="{7C7177DF-C61A-4E3E-BE01-ADF1C232B0AF}"/>
          </ac:spMkLst>
        </pc:spChg>
        <pc:spChg chg="add del mod">
          <ac:chgData name="Ajay Sah" userId="1950d0bc-6f56-490e-b703-33992a2d3c5e" providerId="ADAL" clId="{2BA65384-9672-4FE1-B105-E8F7B1DFEC59}" dt="2024-03-14T08:34:12.726" v="726"/>
          <ac:spMkLst>
            <pc:docMk/>
            <pc:sldMk cId="2036916831" sldId="2147472957"/>
            <ac:spMk id="12" creationId="{98CCC43B-7D21-4B7F-A8E3-ECD50FF9BFE6}"/>
          </ac:spMkLst>
        </pc:spChg>
        <pc:spChg chg="add mod">
          <ac:chgData name="Ajay Sah" userId="1950d0bc-6f56-490e-b703-33992a2d3c5e" providerId="ADAL" clId="{2BA65384-9672-4FE1-B105-E8F7B1DFEC59}" dt="2024-03-14T08:35:47.084" v="731" actId="1076"/>
          <ac:spMkLst>
            <pc:docMk/>
            <pc:sldMk cId="2036916831" sldId="2147472957"/>
            <ac:spMk id="14" creationId="{E9CB53FF-4015-40CF-A912-3396EFB4EC33}"/>
          </ac:spMkLst>
        </pc:spChg>
        <pc:picChg chg="del">
          <ac:chgData name="Ajay Sah" userId="1950d0bc-6f56-490e-b703-33992a2d3c5e" providerId="ADAL" clId="{2BA65384-9672-4FE1-B105-E8F7B1DFEC59}" dt="2024-03-14T08:29:39.698" v="690" actId="478"/>
          <ac:picMkLst>
            <pc:docMk/>
            <pc:sldMk cId="2036916831" sldId="2147472957"/>
            <ac:picMk id="3" creationId="{2200AFD5-1EA4-4CE2-943A-B987EE13E999}"/>
          </ac:picMkLst>
        </pc:picChg>
        <pc:picChg chg="add mod">
          <ac:chgData name="Ajay Sah" userId="1950d0bc-6f56-490e-b703-33992a2d3c5e" providerId="ADAL" clId="{2BA65384-9672-4FE1-B105-E8F7B1DFEC59}" dt="2024-03-14T08:31:18.048" v="712" actId="14100"/>
          <ac:picMkLst>
            <pc:docMk/>
            <pc:sldMk cId="2036916831" sldId="2147472957"/>
            <ac:picMk id="8" creationId="{05298555-77BA-4B9B-BDA2-AE0E4285A5E0}"/>
          </ac:picMkLst>
        </pc:picChg>
        <pc:picChg chg="add del">
          <ac:chgData name="Ajay Sah" userId="1950d0bc-6f56-490e-b703-33992a2d3c5e" providerId="ADAL" clId="{2BA65384-9672-4FE1-B105-E8F7B1DFEC59}" dt="2024-03-14T08:35:08.857" v="728"/>
          <ac:picMkLst>
            <pc:docMk/>
            <pc:sldMk cId="2036916831" sldId="2147472957"/>
            <ac:picMk id="13" creationId="{3A16E541-A561-421E-BAC7-755792EE52E3}"/>
          </ac:picMkLst>
        </pc:picChg>
        <pc:cxnChg chg="add mod">
          <ac:chgData name="Ajay Sah" userId="1950d0bc-6f56-490e-b703-33992a2d3c5e" providerId="ADAL" clId="{2BA65384-9672-4FE1-B105-E8F7B1DFEC59}" dt="2024-03-14T08:32:57.370" v="719" actId="11529"/>
          <ac:cxnSpMkLst>
            <pc:docMk/>
            <pc:sldMk cId="2036916831" sldId="2147472957"/>
            <ac:cxnSpMk id="11" creationId="{3234DD4C-AA6D-4504-BA6D-9838CA398540}"/>
          </ac:cxnSpMkLst>
        </pc:cxnChg>
      </pc:sldChg>
      <pc:sldChg chg="addSp delSp modSp">
        <pc:chgData name="Ajay Sah" userId="1950d0bc-6f56-490e-b703-33992a2d3c5e" providerId="ADAL" clId="{2BA65384-9672-4FE1-B105-E8F7B1DFEC59}" dt="2024-03-14T09:27:07.871" v="1085" actId="20577"/>
        <pc:sldMkLst>
          <pc:docMk/>
          <pc:sldMk cId="3109175435" sldId="2147472958"/>
        </pc:sldMkLst>
        <pc:spChg chg="mod">
          <ac:chgData name="Ajay Sah" userId="1950d0bc-6f56-490e-b703-33992a2d3c5e" providerId="ADAL" clId="{2BA65384-9672-4FE1-B105-E8F7B1DFEC59}" dt="2024-03-14T09:27:07.871" v="1085" actId="20577"/>
          <ac:spMkLst>
            <pc:docMk/>
            <pc:sldMk cId="3109175435" sldId="2147472958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37:45.387" v="770" actId="6549"/>
          <ac:spMkLst>
            <pc:docMk/>
            <pc:sldMk cId="3109175435" sldId="2147472958"/>
            <ac:spMk id="7" creationId="{DDDF5949-9670-454A-BA1A-EEB8FFDF322A}"/>
          </ac:spMkLst>
        </pc:spChg>
        <pc:spChg chg="add mod">
          <ac:chgData name="Ajay Sah" userId="1950d0bc-6f56-490e-b703-33992a2d3c5e" providerId="ADAL" clId="{2BA65384-9672-4FE1-B105-E8F7B1DFEC59}" dt="2024-03-14T08:38:27.317" v="774" actId="1076"/>
          <ac:spMkLst>
            <pc:docMk/>
            <pc:sldMk cId="3109175435" sldId="2147472958"/>
            <ac:spMk id="9" creationId="{7D76A229-AF3C-41E4-A5F2-ECAFCE2F1F32}"/>
          </ac:spMkLst>
        </pc:spChg>
        <pc:spChg chg="add">
          <ac:chgData name="Ajay Sah" userId="1950d0bc-6f56-490e-b703-33992a2d3c5e" providerId="ADAL" clId="{2BA65384-9672-4FE1-B105-E8F7B1DFEC59}" dt="2024-03-14T08:39:46.597" v="777"/>
          <ac:spMkLst>
            <pc:docMk/>
            <pc:sldMk cId="3109175435" sldId="2147472958"/>
            <ac:spMk id="12" creationId="{0AB1D383-6771-477E-BCFC-5DD2C62751D9}"/>
          </ac:spMkLst>
        </pc:spChg>
        <pc:spChg chg="add">
          <ac:chgData name="Ajay Sah" userId="1950d0bc-6f56-490e-b703-33992a2d3c5e" providerId="ADAL" clId="{2BA65384-9672-4FE1-B105-E8F7B1DFEC59}" dt="2024-03-14T08:40:50.500" v="781"/>
          <ac:spMkLst>
            <pc:docMk/>
            <pc:sldMk cId="3109175435" sldId="2147472958"/>
            <ac:spMk id="17" creationId="{F50333A2-00EF-4D2B-BB82-9D83D0CFB019}"/>
          </ac:spMkLst>
        </pc:spChg>
        <pc:picChg chg="del">
          <ac:chgData name="Ajay Sah" userId="1950d0bc-6f56-490e-b703-33992a2d3c5e" providerId="ADAL" clId="{2BA65384-9672-4FE1-B105-E8F7B1DFEC59}" dt="2024-03-14T08:36:22.685" v="753" actId="478"/>
          <ac:picMkLst>
            <pc:docMk/>
            <pc:sldMk cId="3109175435" sldId="2147472958"/>
            <ac:picMk id="4" creationId="{5AB83466-35EA-4953-974E-6FF465FE4D74}"/>
          </ac:picMkLst>
        </pc:picChg>
        <pc:picChg chg="add mod">
          <ac:chgData name="Ajay Sah" userId="1950d0bc-6f56-490e-b703-33992a2d3c5e" providerId="ADAL" clId="{2BA65384-9672-4FE1-B105-E8F7B1DFEC59}" dt="2024-03-14T08:37:58.419" v="772" actId="14100"/>
          <ac:picMkLst>
            <pc:docMk/>
            <pc:sldMk cId="3109175435" sldId="2147472958"/>
            <ac:picMk id="8" creationId="{3CAD83FF-28AD-4998-8CF2-4294AB8EB063}"/>
          </ac:picMkLst>
        </pc:picChg>
        <pc:cxnChg chg="add mod">
          <ac:chgData name="Ajay Sah" userId="1950d0bc-6f56-490e-b703-33992a2d3c5e" providerId="ADAL" clId="{2BA65384-9672-4FE1-B105-E8F7B1DFEC59}" dt="2024-03-14T08:39:08.273" v="775" actId="11529"/>
          <ac:cxnSpMkLst>
            <pc:docMk/>
            <pc:sldMk cId="3109175435" sldId="2147472958"/>
            <ac:cxnSpMk id="3" creationId="{A7FFBFA2-C7E6-48E8-868D-F9B3DCC7A111}"/>
          </ac:cxnSpMkLst>
        </pc:cxnChg>
        <pc:cxnChg chg="add mod">
          <ac:chgData name="Ajay Sah" userId="1950d0bc-6f56-490e-b703-33992a2d3c5e" providerId="ADAL" clId="{2BA65384-9672-4FE1-B105-E8F7B1DFEC59}" dt="2024-03-14T08:39:13.756" v="776" actId="11529"/>
          <ac:cxnSpMkLst>
            <pc:docMk/>
            <pc:sldMk cId="3109175435" sldId="2147472958"/>
            <ac:cxnSpMk id="11" creationId="{59B6C961-684E-4F1D-9128-55D8D3B44929}"/>
          </ac:cxnSpMkLst>
        </pc:cxnChg>
        <pc:cxnChg chg="add del mod">
          <ac:chgData name="Ajay Sah" userId="1950d0bc-6f56-490e-b703-33992a2d3c5e" providerId="ADAL" clId="{2BA65384-9672-4FE1-B105-E8F7B1DFEC59}" dt="2024-03-14T08:40:08.591" v="779" actId="11529"/>
          <ac:cxnSpMkLst>
            <pc:docMk/>
            <pc:sldMk cId="3109175435" sldId="2147472958"/>
            <ac:cxnSpMk id="14" creationId="{4251E072-6F0A-426F-9885-727420ABC254}"/>
          </ac:cxnSpMkLst>
        </pc:cxnChg>
        <pc:cxnChg chg="add mod">
          <ac:chgData name="Ajay Sah" userId="1950d0bc-6f56-490e-b703-33992a2d3c5e" providerId="ADAL" clId="{2BA65384-9672-4FE1-B105-E8F7B1DFEC59}" dt="2024-03-14T08:40:16.352" v="780" actId="11529"/>
          <ac:cxnSpMkLst>
            <pc:docMk/>
            <pc:sldMk cId="3109175435" sldId="2147472958"/>
            <ac:cxnSpMk id="16" creationId="{997AFB5F-6053-4C56-A814-F1F7271EA75F}"/>
          </ac:cxnSpMkLst>
        </pc:cxnChg>
        <pc:cxnChg chg="add mod">
          <ac:chgData name="Ajay Sah" userId="1950d0bc-6f56-490e-b703-33992a2d3c5e" providerId="ADAL" clId="{2BA65384-9672-4FE1-B105-E8F7B1DFEC59}" dt="2024-03-14T08:41:07.535" v="782" actId="11529"/>
          <ac:cxnSpMkLst>
            <pc:docMk/>
            <pc:sldMk cId="3109175435" sldId="2147472958"/>
            <ac:cxnSpMk id="19" creationId="{B09FDA53-28AE-4B8E-8C65-9BC8725E63B7}"/>
          </ac:cxnSpMkLst>
        </pc:cxnChg>
      </pc:sldChg>
      <pc:sldChg chg="addSp delSp modSp">
        <pc:chgData name="Ajay Sah" userId="1950d0bc-6f56-490e-b703-33992a2d3c5e" providerId="ADAL" clId="{2BA65384-9672-4FE1-B105-E8F7B1DFEC59}" dt="2024-03-14T08:43:11.255" v="827" actId="27309"/>
        <pc:sldMkLst>
          <pc:docMk/>
          <pc:sldMk cId="4040993693" sldId="2147472959"/>
        </pc:sldMkLst>
        <pc:spChg chg="mod">
          <ac:chgData name="Ajay Sah" userId="1950d0bc-6f56-490e-b703-33992a2d3c5e" providerId="ADAL" clId="{2BA65384-9672-4FE1-B105-E8F7B1DFEC59}" dt="2024-03-14T08:43:03.067" v="824" actId="20577"/>
          <ac:spMkLst>
            <pc:docMk/>
            <pc:sldMk cId="4040993693" sldId="2147472959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42:33.890" v="815" actId="6549"/>
          <ac:spMkLst>
            <pc:docMk/>
            <pc:sldMk cId="4040993693" sldId="2147472959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42:46.973" v="816"/>
          <ac:spMkLst>
            <pc:docMk/>
            <pc:sldMk cId="4040993693" sldId="2147472959"/>
            <ac:spMk id="9" creationId="{9B328047-23A4-4991-B7FF-4C04CAC1ACA7}"/>
          </ac:spMkLst>
        </pc:spChg>
        <pc:graphicFrameChg chg="add del modGraphic">
          <ac:chgData name="Ajay Sah" userId="1950d0bc-6f56-490e-b703-33992a2d3c5e" providerId="ADAL" clId="{2BA65384-9672-4FE1-B105-E8F7B1DFEC59}" dt="2024-03-14T08:43:11.255" v="827" actId="27309"/>
          <ac:graphicFrameMkLst>
            <pc:docMk/>
            <pc:sldMk cId="4040993693" sldId="2147472959"/>
            <ac:graphicFrameMk id="11" creationId="{809BCA8C-A99B-4B3D-BDB5-924EB4668373}"/>
          </ac:graphicFrameMkLst>
        </pc:graphicFrameChg>
        <pc:picChg chg="del">
          <ac:chgData name="Ajay Sah" userId="1950d0bc-6f56-490e-b703-33992a2d3c5e" providerId="ADAL" clId="{2BA65384-9672-4FE1-B105-E8F7B1DFEC59}" dt="2024-03-14T08:41:18.012" v="783" actId="478"/>
          <ac:picMkLst>
            <pc:docMk/>
            <pc:sldMk cId="4040993693" sldId="2147472959"/>
            <ac:picMk id="3" creationId="{CB7669FF-4911-4729-BFAE-66ACAF90EFE5}"/>
          </ac:picMkLst>
        </pc:picChg>
        <pc:picChg chg="add">
          <ac:chgData name="Ajay Sah" userId="1950d0bc-6f56-490e-b703-33992a2d3c5e" providerId="ADAL" clId="{2BA65384-9672-4FE1-B105-E8F7B1DFEC59}" dt="2024-03-14T08:41:46.731" v="784"/>
          <ac:picMkLst>
            <pc:docMk/>
            <pc:sldMk cId="4040993693" sldId="2147472959"/>
            <ac:picMk id="8" creationId="{FC3DFA04-E400-426D-9F06-D11043BDFD8C}"/>
          </ac:picMkLst>
        </pc:picChg>
        <pc:cxnChg chg="add mod">
          <ac:chgData name="Ajay Sah" userId="1950d0bc-6f56-490e-b703-33992a2d3c5e" providerId="ADAL" clId="{2BA65384-9672-4FE1-B105-E8F7B1DFEC59}" dt="2024-03-14T08:42:52.209" v="817" actId="11529"/>
          <ac:cxnSpMkLst>
            <pc:docMk/>
            <pc:sldMk cId="4040993693" sldId="2147472959"/>
            <ac:cxnSpMk id="4" creationId="{E2FED3F1-98DF-4516-A21E-BBEF426C808C}"/>
          </ac:cxnSpMkLst>
        </pc:cxnChg>
      </pc:sldChg>
      <pc:sldChg chg="addSp delSp modSp">
        <pc:chgData name="Ajay Sah" userId="1950d0bc-6f56-490e-b703-33992a2d3c5e" providerId="ADAL" clId="{2BA65384-9672-4FE1-B105-E8F7B1DFEC59}" dt="2024-03-14T09:26:59.791" v="1078" actId="20577"/>
        <pc:sldMkLst>
          <pc:docMk/>
          <pc:sldMk cId="2494098498" sldId="2147472960"/>
        </pc:sldMkLst>
        <pc:spChg chg="mod">
          <ac:chgData name="Ajay Sah" userId="1950d0bc-6f56-490e-b703-33992a2d3c5e" providerId="ADAL" clId="{2BA65384-9672-4FE1-B105-E8F7B1DFEC59}" dt="2024-03-14T09:26:59.791" v="1078" actId="20577"/>
          <ac:spMkLst>
            <pc:docMk/>
            <pc:sldMk cId="2494098498" sldId="2147472960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45:08.588" v="880" actId="20577"/>
          <ac:spMkLst>
            <pc:docMk/>
            <pc:sldMk cId="2494098498" sldId="2147472960"/>
            <ac:spMk id="7" creationId="{DDDF5949-9670-454A-BA1A-EEB8FFDF322A}"/>
          </ac:spMkLst>
        </pc:spChg>
        <pc:spChg chg="mod">
          <ac:chgData name="Ajay Sah" userId="1950d0bc-6f56-490e-b703-33992a2d3c5e" providerId="ADAL" clId="{2BA65384-9672-4FE1-B105-E8F7B1DFEC59}" dt="2024-03-14T08:44:51.755" v="846" actId="20577"/>
          <ac:spMkLst>
            <pc:docMk/>
            <pc:sldMk cId="2494098498" sldId="2147472960"/>
            <ac:spMk id="8" creationId="{2EBB42B9-48F0-4903-BADA-22AFDF05C1FA}"/>
          </ac:spMkLst>
        </pc:spChg>
        <pc:spChg chg="add">
          <ac:chgData name="Ajay Sah" userId="1950d0bc-6f56-490e-b703-33992a2d3c5e" providerId="ADAL" clId="{2BA65384-9672-4FE1-B105-E8F7B1DFEC59}" dt="2024-03-14T08:45:47.005" v="883"/>
          <ac:spMkLst>
            <pc:docMk/>
            <pc:sldMk cId="2494098498" sldId="2147472960"/>
            <ac:spMk id="11" creationId="{01F0728B-BFEB-4C0C-AA21-6C700ACFBC09}"/>
          </ac:spMkLst>
        </pc:spChg>
        <pc:spChg chg="add mod">
          <ac:chgData name="Ajay Sah" userId="1950d0bc-6f56-490e-b703-33992a2d3c5e" providerId="ADAL" clId="{2BA65384-9672-4FE1-B105-E8F7B1DFEC59}" dt="2024-03-14T08:47:00.827" v="888" actId="14100"/>
          <ac:spMkLst>
            <pc:docMk/>
            <pc:sldMk cId="2494098498" sldId="2147472960"/>
            <ac:spMk id="13" creationId="{6DE49BC5-CA97-4495-8C51-E8D991C5452B}"/>
          </ac:spMkLst>
        </pc:spChg>
        <pc:picChg chg="del">
          <ac:chgData name="Ajay Sah" userId="1950d0bc-6f56-490e-b703-33992a2d3c5e" providerId="ADAL" clId="{2BA65384-9672-4FE1-B105-E8F7B1DFEC59}" dt="2024-03-14T08:43:26.124" v="829" actId="478"/>
          <ac:picMkLst>
            <pc:docMk/>
            <pc:sldMk cId="2494098498" sldId="2147472960"/>
            <ac:picMk id="4" creationId="{CDA1A0A9-AC8E-4BB0-B3B7-9340EEF8CCD9}"/>
          </ac:picMkLst>
        </pc:picChg>
        <pc:picChg chg="del">
          <ac:chgData name="Ajay Sah" userId="1950d0bc-6f56-490e-b703-33992a2d3c5e" providerId="ADAL" clId="{2BA65384-9672-4FE1-B105-E8F7B1DFEC59}" dt="2024-03-14T08:43:23.498" v="828" actId="478"/>
          <ac:picMkLst>
            <pc:docMk/>
            <pc:sldMk cId="2494098498" sldId="2147472960"/>
            <ac:picMk id="9" creationId="{E38787DF-16DF-4AFB-B3EC-E2F335035C1A}"/>
          </ac:picMkLst>
        </pc:picChg>
        <pc:picChg chg="add mod">
          <ac:chgData name="Ajay Sah" userId="1950d0bc-6f56-490e-b703-33992a2d3c5e" providerId="ADAL" clId="{2BA65384-9672-4FE1-B105-E8F7B1DFEC59}" dt="2024-03-14T08:45:31.557" v="882" actId="14100"/>
          <ac:picMkLst>
            <pc:docMk/>
            <pc:sldMk cId="2494098498" sldId="2147472960"/>
            <ac:picMk id="10" creationId="{4F710F20-D914-4318-83F2-B32D07540D4D}"/>
          </ac:picMkLst>
        </pc:picChg>
        <pc:picChg chg="add del">
          <ac:chgData name="Ajay Sah" userId="1950d0bc-6f56-490e-b703-33992a2d3c5e" providerId="ADAL" clId="{2BA65384-9672-4FE1-B105-E8F7B1DFEC59}" dt="2024-03-14T08:46:32.409" v="885"/>
          <ac:picMkLst>
            <pc:docMk/>
            <pc:sldMk cId="2494098498" sldId="2147472960"/>
            <ac:picMk id="12" creationId="{CB54E8A1-859A-43BB-9DAC-C7924A8EE68F}"/>
          </ac:picMkLst>
        </pc:picChg>
      </pc:sldChg>
      <pc:sldChg chg="addSp delSp modSp">
        <pc:chgData name="Ajay Sah" userId="1950d0bc-6f56-490e-b703-33992a2d3c5e" providerId="ADAL" clId="{2BA65384-9672-4FE1-B105-E8F7B1DFEC59}" dt="2024-03-14T08:49:44.754" v="933" actId="11529"/>
        <pc:sldMkLst>
          <pc:docMk/>
          <pc:sldMk cId="1139334753" sldId="2147472961"/>
        </pc:sldMkLst>
        <pc:spChg chg="mod">
          <ac:chgData name="Ajay Sah" userId="1950d0bc-6f56-490e-b703-33992a2d3c5e" providerId="ADAL" clId="{2BA65384-9672-4FE1-B105-E8F7B1DFEC59}" dt="2024-03-14T08:48:26.578" v="928" actId="20577"/>
          <ac:spMkLst>
            <pc:docMk/>
            <pc:sldMk cId="1139334753" sldId="2147472961"/>
            <ac:spMk id="7" creationId="{DDDF5949-9670-454A-BA1A-EEB8FFDF322A}"/>
          </ac:spMkLst>
        </pc:spChg>
        <pc:spChg chg="mod">
          <ac:chgData name="Ajay Sah" userId="1950d0bc-6f56-490e-b703-33992a2d3c5e" providerId="ADAL" clId="{2BA65384-9672-4FE1-B105-E8F7B1DFEC59}" dt="2024-03-14T08:47:58.447" v="905" actId="20577"/>
          <ac:spMkLst>
            <pc:docMk/>
            <pc:sldMk cId="1139334753" sldId="2147472961"/>
            <ac:spMk id="8" creationId="{2EBB42B9-48F0-4903-BADA-22AFDF05C1FA}"/>
          </ac:spMkLst>
        </pc:spChg>
        <pc:spChg chg="add">
          <ac:chgData name="Ajay Sah" userId="1950d0bc-6f56-490e-b703-33992a2d3c5e" providerId="ADAL" clId="{2BA65384-9672-4FE1-B105-E8F7B1DFEC59}" dt="2024-03-14T08:48:41.615" v="929"/>
          <ac:spMkLst>
            <pc:docMk/>
            <pc:sldMk cId="1139334753" sldId="2147472961"/>
            <ac:spMk id="10" creationId="{A993F626-9874-4938-B9F6-9E854162BFF5}"/>
          </ac:spMkLst>
        </pc:spChg>
        <pc:spChg chg="add">
          <ac:chgData name="Ajay Sah" userId="1950d0bc-6f56-490e-b703-33992a2d3c5e" providerId="ADAL" clId="{2BA65384-9672-4FE1-B105-E8F7B1DFEC59}" dt="2024-03-14T08:49:38.414" v="932"/>
          <ac:spMkLst>
            <pc:docMk/>
            <pc:sldMk cId="1139334753" sldId="2147472961"/>
            <ac:spMk id="12" creationId="{7F9BF13F-FD96-4C08-BF48-9EF485717B9C}"/>
          </ac:spMkLst>
        </pc:spChg>
        <pc:picChg chg="del">
          <ac:chgData name="Ajay Sah" userId="1950d0bc-6f56-490e-b703-33992a2d3c5e" providerId="ADAL" clId="{2BA65384-9672-4FE1-B105-E8F7B1DFEC59}" dt="2024-03-14T08:47:12.200" v="889" actId="478"/>
          <ac:picMkLst>
            <pc:docMk/>
            <pc:sldMk cId="1139334753" sldId="2147472961"/>
            <ac:picMk id="3" creationId="{B53DA203-6E7D-41A4-93CD-BA19B3B3C7C7}"/>
          </ac:picMkLst>
        </pc:picChg>
        <pc:picChg chg="add">
          <ac:chgData name="Ajay Sah" userId="1950d0bc-6f56-490e-b703-33992a2d3c5e" providerId="ADAL" clId="{2BA65384-9672-4FE1-B105-E8F7B1DFEC59}" dt="2024-03-14T08:47:40.742" v="890"/>
          <ac:picMkLst>
            <pc:docMk/>
            <pc:sldMk cId="1139334753" sldId="2147472961"/>
            <ac:picMk id="9" creationId="{76AD89B4-CB91-48D5-B8B4-DCF27C57E0F1}"/>
          </ac:picMkLst>
        </pc:picChg>
        <pc:picChg chg="add">
          <ac:chgData name="Ajay Sah" userId="1950d0bc-6f56-490e-b703-33992a2d3c5e" providerId="ADAL" clId="{2BA65384-9672-4FE1-B105-E8F7B1DFEC59}" dt="2024-03-14T08:49:17.296" v="931"/>
          <ac:picMkLst>
            <pc:docMk/>
            <pc:sldMk cId="1139334753" sldId="2147472961"/>
            <ac:picMk id="11" creationId="{F0200DF2-01E3-4EF2-B43E-EFC842F1DE80}"/>
          </ac:picMkLst>
        </pc:picChg>
        <pc:cxnChg chg="add mod">
          <ac:chgData name="Ajay Sah" userId="1950d0bc-6f56-490e-b703-33992a2d3c5e" providerId="ADAL" clId="{2BA65384-9672-4FE1-B105-E8F7B1DFEC59}" dt="2024-03-14T08:49:01.985" v="930" actId="11529"/>
          <ac:cxnSpMkLst>
            <pc:docMk/>
            <pc:sldMk cId="1139334753" sldId="2147472961"/>
            <ac:cxnSpMk id="4" creationId="{86C5310E-3516-42BC-BB77-4A2BF9385016}"/>
          </ac:cxnSpMkLst>
        </pc:cxnChg>
        <pc:cxnChg chg="add mod">
          <ac:chgData name="Ajay Sah" userId="1950d0bc-6f56-490e-b703-33992a2d3c5e" providerId="ADAL" clId="{2BA65384-9672-4FE1-B105-E8F7B1DFEC59}" dt="2024-03-14T08:49:44.754" v="933" actId="11529"/>
          <ac:cxnSpMkLst>
            <pc:docMk/>
            <pc:sldMk cId="1139334753" sldId="2147472961"/>
            <ac:cxnSpMk id="14" creationId="{0B28C999-6CCE-47C2-B3F1-03F7352E1C30}"/>
          </ac:cxnSpMkLst>
        </pc:cxnChg>
      </pc:sldChg>
      <pc:sldChg chg="addSp delSp modSp">
        <pc:chgData name="Ajay Sah" userId="1950d0bc-6f56-490e-b703-33992a2d3c5e" providerId="ADAL" clId="{2BA65384-9672-4FE1-B105-E8F7B1DFEC59}" dt="2024-03-14T09:26:52.089" v="1071" actId="20577"/>
        <pc:sldMkLst>
          <pc:docMk/>
          <pc:sldMk cId="3690701059" sldId="2147472962"/>
        </pc:sldMkLst>
        <pc:spChg chg="mod">
          <ac:chgData name="Ajay Sah" userId="1950d0bc-6f56-490e-b703-33992a2d3c5e" providerId="ADAL" clId="{2BA65384-9672-4FE1-B105-E8F7B1DFEC59}" dt="2024-03-14T09:26:52.089" v="1071" actId="20577"/>
          <ac:spMkLst>
            <pc:docMk/>
            <pc:sldMk cId="3690701059" sldId="2147472962"/>
            <ac:spMk id="5" creationId="{624B01EC-1AB2-78B5-182F-C12731A7E828}"/>
          </ac:spMkLst>
        </pc:spChg>
        <pc:spChg chg="mod">
          <ac:chgData name="Ajay Sah" userId="1950d0bc-6f56-490e-b703-33992a2d3c5e" providerId="ADAL" clId="{2BA65384-9672-4FE1-B105-E8F7B1DFEC59}" dt="2024-03-14T08:51:54.174" v="957" actId="255"/>
          <ac:spMkLst>
            <pc:docMk/>
            <pc:sldMk cId="3690701059" sldId="2147472962"/>
            <ac:spMk id="7" creationId="{DDDF5949-9670-454A-BA1A-EEB8FFDF322A}"/>
          </ac:spMkLst>
        </pc:spChg>
        <pc:spChg chg="add">
          <ac:chgData name="Ajay Sah" userId="1950d0bc-6f56-490e-b703-33992a2d3c5e" providerId="ADAL" clId="{2BA65384-9672-4FE1-B105-E8F7B1DFEC59}" dt="2024-03-14T08:51:11.212" v="951"/>
          <ac:spMkLst>
            <pc:docMk/>
            <pc:sldMk cId="3690701059" sldId="2147472962"/>
            <ac:spMk id="10" creationId="{A692BC15-B14F-4401-AAB3-281D54B7F738}"/>
          </ac:spMkLst>
        </pc:spChg>
        <pc:spChg chg="add mod">
          <ac:chgData name="Ajay Sah" userId="1950d0bc-6f56-490e-b703-33992a2d3c5e" providerId="ADAL" clId="{2BA65384-9672-4FE1-B105-E8F7B1DFEC59}" dt="2024-03-14T08:51:40.523" v="955" actId="14100"/>
          <ac:spMkLst>
            <pc:docMk/>
            <pc:sldMk cId="3690701059" sldId="2147472962"/>
            <ac:spMk id="11" creationId="{CBF9806D-E1B8-429F-BD29-E9E07B84B3D2}"/>
          </ac:spMkLst>
        </pc:spChg>
        <pc:picChg chg="del">
          <ac:chgData name="Ajay Sah" userId="1950d0bc-6f56-490e-b703-33992a2d3c5e" providerId="ADAL" clId="{2BA65384-9672-4FE1-B105-E8F7B1DFEC59}" dt="2024-03-14T08:49:53.457" v="934" actId="478"/>
          <ac:picMkLst>
            <pc:docMk/>
            <pc:sldMk cId="3690701059" sldId="2147472962"/>
            <ac:picMk id="4" creationId="{56CDB8CC-23CD-4FB1-8D13-D5EA1F00CE2B}"/>
          </ac:picMkLst>
        </pc:picChg>
        <pc:picChg chg="add mod">
          <ac:chgData name="Ajay Sah" userId="1950d0bc-6f56-490e-b703-33992a2d3c5e" providerId="ADAL" clId="{2BA65384-9672-4FE1-B105-E8F7B1DFEC59}" dt="2024-03-14T08:50:57.931" v="950" actId="14100"/>
          <ac:picMkLst>
            <pc:docMk/>
            <pc:sldMk cId="3690701059" sldId="2147472962"/>
            <ac:picMk id="9" creationId="{097E4C4D-577F-4945-A613-46C4EB4645D6}"/>
          </ac:picMkLst>
        </pc:picChg>
      </pc:sldChg>
      <pc:sldChg chg="delSp del">
        <pc:chgData name="Ajay Sah" userId="1950d0bc-6f56-490e-b703-33992a2d3c5e" providerId="ADAL" clId="{2BA65384-9672-4FE1-B105-E8F7B1DFEC59}" dt="2024-03-14T09:26:02.452" v="1057" actId="2696"/>
        <pc:sldMkLst>
          <pc:docMk/>
          <pc:sldMk cId="1105986647" sldId="2147472963"/>
        </pc:sldMkLst>
        <pc:picChg chg="del">
          <ac:chgData name="Ajay Sah" userId="1950d0bc-6f56-490e-b703-33992a2d3c5e" providerId="ADAL" clId="{2BA65384-9672-4FE1-B105-E8F7B1DFEC59}" dt="2024-03-14T08:52:01.092" v="958" actId="478"/>
          <ac:picMkLst>
            <pc:docMk/>
            <pc:sldMk cId="1105986647" sldId="2147472963"/>
            <ac:picMk id="3" creationId="{C3FECD64-FD49-4786-92B4-C7140BFCDB5B}"/>
          </ac:picMkLst>
        </pc:picChg>
      </pc:sldChg>
      <pc:sldChg chg="addSp delSp modSp add">
        <pc:chgData name="Ajay Sah" userId="1950d0bc-6f56-490e-b703-33992a2d3c5e" providerId="ADAL" clId="{2BA65384-9672-4FE1-B105-E8F7B1DFEC59}" dt="2024-03-14T09:31:19.432" v="1165"/>
        <pc:sldMkLst>
          <pc:docMk/>
          <pc:sldMk cId="3935660540" sldId="2147472963"/>
        </pc:sldMkLst>
        <pc:spChg chg="del mod">
          <ac:chgData name="Ajay Sah" userId="1950d0bc-6f56-490e-b703-33992a2d3c5e" providerId="ADAL" clId="{2BA65384-9672-4FE1-B105-E8F7B1DFEC59}" dt="2024-03-14T09:26:33.139" v="1064" actId="478"/>
          <ac:spMkLst>
            <pc:docMk/>
            <pc:sldMk cId="3935660540" sldId="2147472963"/>
            <ac:spMk id="7" creationId="{DDDF5949-9670-454A-BA1A-EEB8FFDF322A}"/>
          </ac:spMkLst>
        </pc:spChg>
        <pc:spChg chg="del">
          <ac:chgData name="Ajay Sah" userId="1950d0bc-6f56-490e-b703-33992a2d3c5e" providerId="ADAL" clId="{2BA65384-9672-4FE1-B105-E8F7B1DFEC59}" dt="2024-03-14T09:26:18.861" v="1060" actId="478"/>
          <ac:spMkLst>
            <pc:docMk/>
            <pc:sldMk cId="3935660540" sldId="2147472963"/>
            <ac:spMk id="10" creationId="{A692BC15-B14F-4401-AAB3-281D54B7F738}"/>
          </ac:spMkLst>
        </pc:spChg>
        <pc:spChg chg="del">
          <ac:chgData name="Ajay Sah" userId="1950d0bc-6f56-490e-b703-33992a2d3c5e" providerId="ADAL" clId="{2BA65384-9672-4FE1-B105-E8F7B1DFEC59}" dt="2024-03-14T09:26:21.115" v="1061" actId="478"/>
          <ac:spMkLst>
            <pc:docMk/>
            <pc:sldMk cId="3935660540" sldId="2147472963"/>
            <ac:spMk id="11" creationId="{CBF9806D-E1B8-429F-BD29-E9E07B84B3D2}"/>
          </ac:spMkLst>
        </pc:spChg>
        <pc:spChg chg="add">
          <ac:chgData name="Ajay Sah" userId="1950d0bc-6f56-490e-b703-33992a2d3c5e" providerId="ADAL" clId="{2BA65384-9672-4FE1-B105-E8F7B1DFEC59}" dt="2024-03-14T09:31:19.432" v="1165"/>
          <ac:spMkLst>
            <pc:docMk/>
            <pc:sldMk cId="3935660540" sldId="2147472963"/>
            <ac:spMk id="12" creationId="{C1DE9663-4BB0-4D4C-805C-9F71331C92A3}"/>
          </ac:spMkLst>
        </pc:spChg>
        <pc:picChg chg="del">
          <ac:chgData name="Ajay Sah" userId="1950d0bc-6f56-490e-b703-33992a2d3c5e" providerId="ADAL" clId="{2BA65384-9672-4FE1-B105-E8F7B1DFEC59}" dt="2024-03-14T09:26:16.553" v="1059" actId="478"/>
          <ac:picMkLst>
            <pc:docMk/>
            <pc:sldMk cId="3935660540" sldId="2147472963"/>
            <ac:picMk id="9" creationId="{097E4C4D-577F-4945-A613-46C4EB4645D6}"/>
          </ac:picMkLst>
        </pc:picChg>
      </pc:sldChg>
      <pc:sldChg chg="del">
        <pc:chgData name="Ajay Sah" userId="1950d0bc-6f56-490e-b703-33992a2d3c5e" providerId="ADAL" clId="{2BA65384-9672-4FE1-B105-E8F7B1DFEC59}" dt="2024-03-14T09:25:52.860" v="1054" actId="2696"/>
        <pc:sldMkLst>
          <pc:docMk/>
          <pc:sldMk cId="395295493" sldId="2147473019"/>
        </pc:sldMkLst>
      </pc:sldChg>
      <pc:sldChg chg="del">
        <pc:chgData name="Ajay Sah" userId="1950d0bc-6f56-490e-b703-33992a2d3c5e" providerId="ADAL" clId="{2BA65384-9672-4FE1-B105-E8F7B1DFEC59}" dt="2024-03-14T09:25:56.058" v="1055" actId="2696"/>
        <pc:sldMkLst>
          <pc:docMk/>
          <pc:sldMk cId="174817682" sldId="2147473020"/>
        </pc:sldMkLst>
      </pc:sldChg>
      <pc:sldChg chg="del">
        <pc:chgData name="Ajay Sah" userId="1950d0bc-6f56-490e-b703-33992a2d3c5e" providerId="ADAL" clId="{2BA65384-9672-4FE1-B105-E8F7B1DFEC59}" dt="2024-03-14T09:25:59.174" v="1056" actId="2696"/>
        <pc:sldMkLst>
          <pc:docMk/>
          <pc:sldMk cId="4123823838" sldId="2147473021"/>
        </pc:sldMkLst>
      </pc:sldChg>
    </pc:docChg>
  </pc:docChgLst>
  <pc:docChgLst>
    <pc:chgData name="Ajay Sah" userId="1950d0bc-6f56-490e-b703-33992a2d3c5e" providerId="ADAL" clId="{9C7499B6-4D95-429D-A32B-E19EB12619FC}"/>
    <pc:docChg chg="modSld">
      <pc:chgData name="Ajay Sah" userId="1950d0bc-6f56-490e-b703-33992a2d3c5e" providerId="ADAL" clId="{9C7499B6-4D95-429D-A32B-E19EB12619FC}" dt="2024-03-14T09:36:19.162" v="15" actId="2711"/>
      <pc:docMkLst>
        <pc:docMk/>
      </pc:docMkLst>
      <pc:sldChg chg="modSp">
        <pc:chgData name="Ajay Sah" userId="1950d0bc-6f56-490e-b703-33992a2d3c5e" providerId="ADAL" clId="{9C7499B6-4D95-429D-A32B-E19EB12619FC}" dt="2024-03-14T09:35:52.802" v="6" actId="20577"/>
        <pc:sldMkLst>
          <pc:docMk/>
          <pc:sldMk cId="1016247365" sldId="2147472935"/>
        </pc:sldMkLst>
        <pc:spChg chg="mod">
          <ac:chgData name="Ajay Sah" userId="1950d0bc-6f56-490e-b703-33992a2d3c5e" providerId="ADAL" clId="{9C7499B6-4D95-429D-A32B-E19EB12619FC}" dt="2024-03-14T09:35:52.802" v="6" actId="20577"/>
          <ac:spMkLst>
            <pc:docMk/>
            <pc:sldMk cId="1016247365" sldId="2147472935"/>
            <ac:spMk id="7" creationId="{DDDF5949-9670-454A-BA1A-EEB8FFDF322A}"/>
          </ac:spMkLst>
        </pc:spChg>
      </pc:sldChg>
      <pc:sldChg chg="modSp">
        <pc:chgData name="Ajay Sah" userId="1950d0bc-6f56-490e-b703-33992a2d3c5e" providerId="ADAL" clId="{9C7499B6-4D95-429D-A32B-E19EB12619FC}" dt="2024-03-14T09:36:02.768" v="13" actId="20577"/>
        <pc:sldMkLst>
          <pc:docMk/>
          <pc:sldMk cId="3540278506" sldId="2147472936"/>
        </pc:sldMkLst>
        <pc:spChg chg="mod">
          <ac:chgData name="Ajay Sah" userId="1950d0bc-6f56-490e-b703-33992a2d3c5e" providerId="ADAL" clId="{9C7499B6-4D95-429D-A32B-E19EB12619FC}" dt="2024-03-14T09:36:02.768" v="13" actId="20577"/>
          <ac:spMkLst>
            <pc:docMk/>
            <pc:sldMk cId="3540278506" sldId="2147472936"/>
            <ac:spMk id="7" creationId="{DDDF5949-9670-454A-BA1A-EEB8FFDF322A}"/>
          </ac:spMkLst>
        </pc:spChg>
      </pc:sldChg>
      <pc:sldChg chg="modSp">
        <pc:chgData name="Ajay Sah" userId="1950d0bc-6f56-490e-b703-33992a2d3c5e" providerId="ADAL" clId="{9C7499B6-4D95-429D-A32B-E19EB12619FC}" dt="2024-03-14T09:36:19.162" v="15" actId="2711"/>
        <pc:sldMkLst>
          <pc:docMk/>
          <pc:sldMk cId="3113715197" sldId="2147472939"/>
        </pc:sldMkLst>
        <pc:spChg chg="mod">
          <ac:chgData name="Ajay Sah" userId="1950d0bc-6f56-490e-b703-33992a2d3c5e" providerId="ADAL" clId="{9C7499B6-4D95-429D-A32B-E19EB12619FC}" dt="2024-03-14T09:36:19.162" v="15" actId="2711"/>
          <ac:spMkLst>
            <pc:docMk/>
            <pc:sldMk cId="3113715197" sldId="2147472939"/>
            <ac:spMk id="7" creationId="{DDDF5949-9670-454A-BA1A-EEB8FFDF32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A54F4-1129-4791-B28D-FF67ABC83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8611D2-C051-47E9-A18A-F2E487DD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C390F-0CAB-4417-A028-572884EA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CA1CAA-3173-40CF-907B-BA5F275E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17ECC7-0F00-4BA3-8D66-DBEE01A8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85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6114D-9223-43D6-B53F-3D2818F7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0AF315-E7E1-4061-A5AE-21278A81A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6A181D-F21B-4400-908F-CE74D97F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06C20D-D706-4480-87FE-444CFD75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7F6DAD-9B19-41AE-A6DB-304DFC55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0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B5557B1-E705-465C-9FE0-698434BD8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89A5E8B-93FB-4E67-ACAA-8A43E93FE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B8B499-368C-489D-8F4C-0E21256C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7DFAD2-F7A0-499B-AC33-0F744376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BB9B69-C938-44E7-9B86-6B3AE2E4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23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6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B6E54-0FAD-40ED-86C0-98ABAE3C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E5C17F-EDA7-4451-A5D0-879282B6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FA1C00-D4E9-498D-99BA-2E1A193C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5CC132-7A94-48CB-9949-885C5020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C7316E-E31A-4DAE-AAD9-F58CE6EA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33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7710B-CCD5-4E94-937D-6EAED1E4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45B6E8-E928-41E3-9771-E7CDE98E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5C4021-64AC-499F-8BD3-20298088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B5C57C-1779-4B27-BCDA-46377FBA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E16574-AD88-48F4-90E8-6BB542F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136B03-B128-4C10-9EC9-C258881D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9E4B4A-0C56-4F0D-B2A3-D3904E000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0D1FC9-232B-43D4-9E9E-36358AAF6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4F8836-2DF4-48E0-B623-D5309C2F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916145-3AE7-46A8-BD0D-B48E9B03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D247F3-52D3-4E66-AAAC-4B71D964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7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CC88AC-8FBC-4DDF-9688-9D3A291F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9C7766-A0B4-4C73-BF39-8FCEDD4EC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0815F5-4514-4D4B-AEEF-9A3F6033E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FBEE00-FCE0-43F4-A72D-01343A2D7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1791C20-14BE-4170-9391-F2C5A41CF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F305B69-FD8E-4ECD-A50F-350EC028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0892C7B-4A60-4EE4-866F-6830DFE0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7C4B678-4F76-41B4-A298-4A49AD1B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65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00190-B273-4C68-8D13-161F800A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E01DE2-50E1-4BAA-9BB9-1302CC8F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DB36B1-2016-4860-A878-29100549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F21817-8C2B-47A2-A28C-622933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8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877B61-C36F-469C-B472-5EE92C33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34A19B8-5FAC-4083-B1AC-9197262B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B7F35B-6F4A-4A10-A17A-46B570C9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95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2CCD84-8055-4131-9851-0AC86176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D980A-A396-4019-9C42-6F8472C1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F190EF-A7C1-498A-BDF2-CA26D63F8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152A08-50BE-4CEE-8A65-83F4B04A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61AB57-CB27-4055-8E04-174ECC5F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ED65B0-F230-458C-AE18-8904078A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79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841D72-34FC-47E2-8199-B52123AC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793FD2C-D5BE-4F48-ADBC-15ACB1D4B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4A2D3B-897D-48BF-9771-30E76BD5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3E4759-DF16-4C44-A6B5-86E3986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AEE023-9979-4021-859A-8AB9DD1B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A004F7-2C75-4591-9863-963DA1C3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41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C397FB9-62E0-4C4B-A47D-770675B0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D24F58-D43E-4682-8E85-B5F8C245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BA2C50-81A9-429E-AD03-EC7E76A50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F000E-FDFF-4FCE-98A9-691477328769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D5EB7E-DB75-4CAF-9929-8392B6A34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390BF9-B913-4596-A279-BADC1A380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9D01D-C112-4BD3-B51A-628880604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04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B84A0A-129B-4BC3-8F7F-7D5C4024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64" y="23297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                   </a:t>
            </a:r>
            <a:r>
              <a:rPr lang="en-US" b="1" dirty="0"/>
              <a:t>GLASS FAÇADE &amp; FLEX</a:t>
            </a:r>
            <a:br>
              <a:rPr lang="en-US" b="1" dirty="0"/>
            </a:br>
            <a:r>
              <a:rPr lang="en-US" b="1" dirty="0"/>
              <a:t>       </a:t>
            </a:r>
            <a:r>
              <a:rPr lang="en-US" b="1" dirty="0" smtClean="0"/>
              <a:t>REST OF MAHARASHTRA – SMART BAZAAR</a:t>
            </a:r>
            <a:endParaRPr lang="en-IN" b="1" dirty="0"/>
          </a:p>
        </p:txBody>
      </p:sp>
      <p:pic>
        <p:nvPicPr>
          <p:cNvPr id="3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TMN0-Moshi</a:t>
            </a:r>
          </a:p>
          <a:p>
            <a:r>
              <a:rPr lang="en-US" sz="2500" b="1" dirty="0">
                <a:latin typeface="+mn-lt"/>
              </a:rPr>
              <a:t>Pune</a:t>
            </a: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49482F-5800-4179-8334-5855F35EB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497" y="944009"/>
            <a:ext cx="5723770" cy="426189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xmlns="" id="{3EDBBD4F-D4B9-4526-BF76-5D08DA19A55A}"/>
              </a:ext>
            </a:extLst>
          </p:cNvPr>
          <p:cNvSpPr txBox="1">
            <a:spLocks/>
          </p:cNvSpPr>
          <p:nvPr/>
        </p:nvSpPr>
        <p:spPr>
          <a:xfrm>
            <a:off x="9631041" y="2260451"/>
            <a:ext cx="1905000" cy="17145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r>
              <a:rPr lang="en-US" sz="2000" b="1" kern="0" dirty="0">
                <a:solidFill>
                  <a:schemeClr val="tx1"/>
                </a:solidFill>
              </a:rPr>
              <a:t>W -240 inch _</a:t>
            </a:r>
          </a:p>
          <a:p>
            <a:r>
              <a:rPr lang="en-US" sz="2000" b="1" kern="0" dirty="0">
                <a:solidFill>
                  <a:schemeClr val="tx1"/>
                </a:solidFill>
              </a:rPr>
              <a:t>H – 96 inch _</a:t>
            </a:r>
          </a:p>
          <a:p>
            <a:r>
              <a:rPr lang="en-US" sz="2000" b="1" kern="0" dirty="0">
                <a:solidFill>
                  <a:schemeClr val="tx1"/>
                </a:solidFill>
              </a:rPr>
              <a:t>Qty - 4</a:t>
            </a:r>
            <a:br>
              <a:rPr lang="en-US" sz="2000" b="1" kern="0" dirty="0">
                <a:solidFill>
                  <a:schemeClr val="tx1"/>
                </a:solidFill>
              </a:rPr>
            </a:br>
            <a:r>
              <a:rPr lang="en-US" sz="2000" b="1" kern="0" dirty="0">
                <a:solidFill>
                  <a:schemeClr val="tx1"/>
                </a:solidFill>
              </a:rPr>
              <a:t>Media – Flex  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6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TMX1-Satara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2" descr="C:\Users\shree\Downloads\WhatsApp Image 2024-02-24 at 8.34.07 PM.jpeg">
            <a:extLst>
              <a:ext uri="{FF2B5EF4-FFF2-40B4-BE49-F238E27FC236}">
                <a16:creationId xmlns:a16="http://schemas.microsoft.com/office/drawing/2014/main" xmlns="" id="{E7C6B083-9C4A-43A9-9E8A-46D045D9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1371600"/>
            <a:ext cx="3860800" cy="2895600"/>
          </a:xfrm>
          <a:prstGeom prst="rect">
            <a:avLst/>
          </a:prstGeom>
          <a:noFill/>
        </p:spPr>
      </p:pic>
      <p:pic>
        <p:nvPicPr>
          <p:cNvPr id="9" name="Picture 2" descr="C:\Users\shree\Downloads\WhatsApp Image 2024-02-24 at 8.15.26 PM.jpeg">
            <a:extLst>
              <a:ext uri="{FF2B5EF4-FFF2-40B4-BE49-F238E27FC236}">
                <a16:creationId xmlns:a16="http://schemas.microsoft.com/office/drawing/2014/main" xmlns="" id="{8EB8CDC7-3ADA-4B47-B2AC-79B53329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2580" y="1375970"/>
            <a:ext cx="3858387" cy="28956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EB9072-689A-4D3D-B8FD-56292A2286A2}"/>
              </a:ext>
            </a:extLst>
          </p:cNvPr>
          <p:cNvSpPr txBox="1"/>
          <p:nvPr/>
        </p:nvSpPr>
        <p:spPr>
          <a:xfrm>
            <a:off x="254000" y="451233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>
                <a:latin typeface="Arial" charset="0"/>
                <a:cs typeface="Arial" charset="0"/>
              </a:rPr>
              <a:t>W</a:t>
            </a:r>
            <a:r>
              <a:rPr lang="en-IN" dirty="0"/>
              <a:t> 648in x H115in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 Glass + Scaffolding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Vinyl</a:t>
            </a:r>
          </a:p>
          <a:p>
            <a:endParaRPr lang="en-IN" dirty="0">
              <a:latin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DC748A-D83B-47E1-B7F3-A04EEBAF1D40}"/>
              </a:ext>
            </a:extLst>
          </p:cNvPr>
          <p:cNvSpPr txBox="1"/>
          <p:nvPr/>
        </p:nvSpPr>
        <p:spPr>
          <a:xfrm>
            <a:off x="4876801" y="4427767"/>
            <a:ext cx="3738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>
                <a:latin typeface="Arial" charset="0"/>
                <a:cs typeface="Arial" charset="0"/>
              </a:rPr>
              <a:t>W</a:t>
            </a:r>
            <a:r>
              <a:rPr lang="en-IN" dirty="0"/>
              <a:t> 612in x H115in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  Glass + Scaffolding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Vinyl</a:t>
            </a:r>
          </a:p>
          <a:p>
            <a:endParaRPr lang="en-IN" dirty="0">
              <a:latin typeface="Arial" charset="0"/>
              <a:cs typeface="Arial" charset="0"/>
            </a:endParaRPr>
          </a:p>
        </p:txBody>
      </p:sp>
      <p:pic>
        <p:nvPicPr>
          <p:cNvPr id="12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WhatsApp Image 2024-03-07 at 12.06.50 PM.jpeg">
            <a:extLst>
              <a:ext uri="{FF2B5EF4-FFF2-40B4-BE49-F238E27FC236}">
                <a16:creationId xmlns:a16="http://schemas.microsoft.com/office/drawing/2014/main" xmlns="" id="{33466E79-3AE2-48B5-BE26-B2BD86D1E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1" y="866140"/>
            <a:ext cx="7792913" cy="4753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12EB3B-F4EF-42D8-99D9-A22BAE78C04D}"/>
              </a:ext>
            </a:extLst>
          </p:cNvPr>
          <p:cNvSpPr txBox="1"/>
          <p:nvPr/>
        </p:nvSpPr>
        <p:spPr>
          <a:xfrm>
            <a:off x="8258552" y="2587352"/>
            <a:ext cx="340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façade Logo  </a:t>
            </a:r>
          </a:p>
          <a:p>
            <a:r>
              <a:rPr lang="en-US" dirty="0"/>
              <a:t>W _909 Inch</a:t>
            </a:r>
          </a:p>
          <a:p>
            <a:r>
              <a:rPr lang="en-US" dirty="0"/>
              <a:t>H _ 107 inch </a:t>
            </a:r>
          </a:p>
          <a:p>
            <a:r>
              <a:rPr lang="en-US" dirty="0" err="1"/>
              <a:t>Qty</a:t>
            </a:r>
            <a:r>
              <a:rPr lang="en-US" dirty="0"/>
              <a:t>  1</a:t>
            </a:r>
          </a:p>
          <a:p>
            <a:r>
              <a:rPr lang="en-US" dirty="0"/>
              <a:t>Media- Glass Vinyl BB </a:t>
            </a: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3B7B539-410D-4EB2-8232-A88697712FDA}"/>
              </a:ext>
            </a:extLst>
          </p:cNvPr>
          <p:cNvSpPr txBox="1">
            <a:spLocks/>
          </p:cNvSpPr>
          <p:nvPr/>
        </p:nvSpPr>
        <p:spPr>
          <a:xfrm>
            <a:off x="8258552" y="11367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6719-Erandwane</a:t>
            </a:r>
          </a:p>
          <a:p>
            <a:r>
              <a:rPr lang="en-US" sz="2500" b="1" dirty="0">
                <a:latin typeface="+mn-lt"/>
              </a:rPr>
              <a:t>Pune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7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7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7914338" y="782970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FRAD-Nagpur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915C41-461B-4B62-922E-5A448654E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50" y="1933560"/>
            <a:ext cx="6973500" cy="42481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72D32E7-CD80-43DB-B351-3E0D0715C3D7}"/>
              </a:ext>
            </a:extLst>
          </p:cNvPr>
          <p:cNvSpPr txBox="1">
            <a:spLocks/>
          </p:cNvSpPr>
          <p:nvPr/>
        </p:nvSpPr>
        <p:spPr>
          <a:xfrm>
            <a:off x="704850" y="866140"/>
            <a:ext cx="3810000" cy="808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141’’ x H – 239’’</a:t>
            </a:r>
          </a:p>
          <a:p>
            <a:pPr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xmlns="" id="{6C09C9DE-3818-4985-9C22-D952A85B2609}"/>
              </a:ext>
            </a:extLst>
          </p:cNvPr>
          <p:cNvSpPr/>
          <p:nvPr/>
        </p:nvSpPr>
        <p:spPr>
          <a:xfrm>
            <a:off x="1333500" y="1674602"/>
            <a:ext cx="485775" cy="866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8330798" y="1080019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FRAD-Nagpur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EAD467-78B6-4334-996C-8C0360FD92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725" y="1869046"/>
            <a:ext cx="3857648" cy="46982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417162ED-C84E-43F3-A0F2-E9047CD1B77D}"/>
              </a:ext>
            </a:extLst>
          </p:cNvPr>
          <p:cNvSpPr txBox="1">
            <a:spLocks/>
          </p:cNvSpPr>
          <p:nvPr/>
        </p:nvSpPr>
        <p:spPr>
          <a:xfrm>
            <a:off x="4048149" y="1060584"/>
            <a:ext cx="3352800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141’’ x H – 177’’</a:t>
            </a:r>
          </a:p>
          <a:p>
            <a:pPr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FRAD-Nagpur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3A6287-3AFD-43A8-9ED4-07517C81B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5" y="933450"/>
            <a:ext cx="8229600" cy="46869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1CFC7EA1-5D4C-4DA8-959D-834080B00612}"/>
              </a:ext>
            </a:extLst>
          </p:cNvPr>
          <p:cNvSpPr txBox="1">
            <a:spLocks/>
          </p:cNvSpPr>
          <p:nvPr/>
        </p:nvSpPr>
        <p:spPr>
          <a:xfrm>
            <a:off x="5174965" y="5820938"/>
            <a:ext cx="383568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320’’ x H – 140’’</a:t>
            </a:r>
          </a:p>
          <a:p>
            <a:pPr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062076CF-0844-49A7-924B-9EC62D29060A}"/>
              </a:ext>
            </a:extLst>
          </p:cNvPr>
          <p:cNvCxnSpPr/>
          <p:nvPr/>
        </p:nvCxnSpPr>
        <p:spPr>
          <a:xfrm>
            <a:off x="5762625" y="3429000"/>
            <a:ext cx="1619250" cy="249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B486358-56C8-4A1F-9CF3-DBBEC361A488}"/>
              </a:ext>
            </a:extLst>
          </p:cNvPr>
          <p:cNvSpPr txBox="1">
            <a:spLocks/>
          </p:cNvSpPr>
          <p:nvPr/>
        </p:nvSpPr>
        <p:spPr>
          <a:xfrm>
            <a:off x="883578" y="5784350"/>
            <a:ext cx="3790307" cy="76884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332’’ x H – 236’’</a:t>
            </a:r>
          </a:p>
          <a:p>
            <a:pPr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563C2A4-4D05-4DEA-9666-EE02B8184445}"/>
              </a:ext>
            </a:extLst>
          </p:cNvPr>
          <p:cNvCxnSpPr/>
          <p:nvPr/>
        </p:nvCxnSpPr>
        <p:spPr>
          <a:xfrm>
            <a:off x="2657475" y="34290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04BB9A3-E362-4F6C-BF9B-98E32FFDD4E1}"/>
              </a:ext>
            </a:extLst>
          </p:cNvPr>
          <p:cNvCxnSpPr/>
          <p:nvPr/>
        </p:nvCxnSpPr>
        <p:spPr>
          <a:xfrm flipH="1">
            <a:off x="1876425" y="3695700"/>
            <a:ext cx="68580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2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FRAD-Nagpur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EE5921-ABEB-484D-8513-3A3301125B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990600"/>
            <a:ext cx="7696200" cy="43274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ECD2DCB2-F6C0-4D37-ACAC-B45609C5C674}"/>
              </a:ext>
            </a:extLst>
          </p:cNvPr>
          <p:cNvCxnSpPr>
            <a:cxnSpLocks/>
          </p:cNvCxnSpPr>
          <p:nvPr/>
        </p:nvCxnSpPr>
        <p:spPr>
          <a:xfrm flipH="1">
            <a:off x="2295525" y="2818356"/>
            <a:ext cx="619125" cy="318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2E0A2F-F3A1-4B32-B769-1899D54543DF}"/>
              </a:ext>
            </a:extLst>
          </p:cNvPr>
          <p:cNvSpPr/>
          <p:nvPr/>
        </p:nvSpPr>
        <p:spPr>
          <a:xfrm>
            <a:off x="542925" y="5763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b="1" i="1" dirty="0">
                <a:solidFill>
                  <a:schemeClr val="accent2">
                    <a:lumMod val="75000"/>
                  </a:schemeClr>
                </a:solidFill>
              </a:rPr>
              <a:t>Size W – 212’’ x H – 102’’</a:t>
            </a:r>
          </a:p>
          <a:p>
            <a:pPr algn="ctr">
              <a:defRPr/>
            </a:pPr>
            <a:r>
              <a:rPr lang="en-US" altLang="en-US" b="1" i="1" kern="0" dirty="0">
                <a:solidFill>
                  <a:schemeClr val="accent2">
                    <a:lumMod val="75000"/>
                  </a:schemeClr>
                </a:solidFill>
              </a:rPr>
              <a:t>Media – Eco Solvent Vinyl</a:t>
            </a:r>
            <a:endParaRPr lang="en-IN" altLang="en-US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FRAB-Nagpur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125C686-B9A7-45E6-85DF-B6CF6E8AA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074728"/>
            <a:ext cx="8686800" cy="39972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81B2A22-79F5-471B-AAA5-9E3808F8A519}"/>
              </a:ext>
            </a:extLst>
          </p:cNvPr>
          <p:cNvSpPr txBox="1">
            <a:spLocks/>
          </p:cNvSpPr>
          <p:nvPr/>
        </p:nvSpPr>
        <p:spPr>
          <a:xfrm>
            <a:off x="4851115" y="5569478"/>
            <a:ext cx="383568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96’’ x H – 48’’</a:t>
            </a:r>
          </a:p>
          <a:p>
            <a:pPr algn="ctr"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A747312-3737-423E-AA9B-A0D35440044F}"/>
              </a:ext>
            </a:extLst>
          </p:cNvPr>
          <p:cNvCxnSpPr/>
          <p:nvPr/>
        </p:nvCxnSpPr>
        <p:spPr>
          <a:xfrm flipH="1">
            <a:off x="6276975" y="3600450"/>
            <a:ext cx="491982" cy="187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3B7B950-E40C-4609-B0DC-B55A70B0BD0D}"/>
              </a:ext>
            </a:extLst>
          </p:cNvPr>
          <p:cNvSpPr txBox="1">
            <a:spLocks/>
          </p:cNvSpPr>
          <p:nvPr/>
        </p:nvSpPr>
        <p:spPr>
          <a:xfrm>
            <a:off x="457200" y="5569478"/>
            <a:ext cx="383568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336’’ x H – 109’’</a:t>
            </a:r>
          </a:p>
          <a:p>
            <a:pPr algn="ctr"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424FF67-6B5E-418D-A515-71094BAC7B5F}"/>
              </a:ext>
            </a:extLst>
          </p:cNvPr>
          <p:cNvCxnSpPr/>
          <p:nvPr/>
        </p:nvCxnSpPr>
        <p:spPr>
          <a:xfrm flipH="1">
            <a:off x="1704975" y="2686050"/>
            <a:ext cx="800100" cy="288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3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FRAB-Nagpur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AEB85CE-5DD7-4219-B065-DB7A7F4277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" y="866140"/>
            <a:ext cx="8859025" cy="419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138F5F2C-E5D0-46D5-91BA-E37E0A62035A}"/>
              </a:ext>
            </a:extLst>
          </p:cNvPr>
          <p:cNvSpPr txBox="1">
            <a:spLocks/>
          </p:cNvSpPr>
          <p:nvPr/>
        </p:nvSpPr>
        <p:spPr>
          <a:xfrm>
            <a:off x="457200" y="5569478"/>
            <a:ext cx="383568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325’’ x H – 340’’</a:t>
            </a:r>
          </a:p>
          <a:p>
            <a:pPr algn="ctr">
              <a:defRPr/>
            </a:pP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325F9117-7A3D-4FC9-BF45-C83B6D8A0D27}"/>
              </a:ext>
            </a:extLst>
          </p:cNvPr>
          <p:cNvCxnSpPr/>
          <p:nvPr/>
        </p:nvCxnSpPr>
        <p:spPr>
          <a:xfrm flipH="1">
            <a:off x="2657475" y="3848100"/>
            <a:ext cx="295275" cy="196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319877-9B9B-4447-A310-DBA4F1034CEA}"/>
              </a:ext>
            </a:extLst>
          </p:cNvPr>
          <p:cNvSpPr/>
          <p:nvPr/>
        </p:nvSpPr>
        <p:spPr>
          <a:xfrm>
            <a:off x="3435985" y="5569478"/>
            <a:ext cx="597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b="1" i="1" dirty="0">
                <a:solidFill>
                  <a:schemeClr val="accent2">
                    <a:lumMod val="75000"/>
                  </a:schemeClr>
                </a:solidFill>
              </a:rPr>
              <a:t>Size W – 336’’ x H – 490’’</a:t>
            </a:r>
          </a:p>
          <a:p>
            <a:pPr algn="ctr">
              <a:defRPr/>
            </a:pPr>
            <a:r>
              <a:rPr lang="en-US" altLang="en-US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0988AF2-F2EE-4E83-AD61-360EF55D06E2}"/>
              </a:ext>
            </a:extLst>
          </p:cNvPr>
          <p:cNvCxnSpPr/>
          <p:nvPr/>
        </p:nvCxnSpPr>
        <p:spPr>
          <a:xfrm flipH="1">
            <a:off x="5724525" y="3933825"/>
            <a:ext cx="219075" cy="171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8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8991701" y="930007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FRAC- 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81C97C-C1CC-4AD2-96F5-DC79DEAAC5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" y="930007"/>
            <a:ext cx="8267914" cy="45087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35BBB31-B1D1-4EB7-BF26-E6F7B86AF749}"/>
              </a:ext>
            </a:extLst>
          </p:cNvPr>
          <p:cNvSpPr txBox="1">
            <a:spLocks/>
          </p:cNvSpPr>
          <p:nvPr/>
        </p:nvSpPr>
        <p:spPr>
          <a:xfrm>
            <a:off x="1006227" y="5867400"/>
            <a:ext cx="7010400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Size W – 206’’ x H – 81’’   </a:t>
            </a:r>
            <a:r>
              <a:rPr lang="en-US" altLang="en-US" sz="2400" b="1" i="1" kern="0" dirty="0">
                <a:solidFill>
                  <a:schemeClr val="accent2">
                    <a:lumMod val="75000"/>
                  </a:schemeClr>
                </a:solidFill>
              </a:rPr>
              <a:t>Media – Star Flex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753F69D3-032F-4313-9087-0EFF289A2F00}"/>
              </a:ext>
            </a:extLst>
          </p:cNvPr>
          <p:cNvCxnSpPr/>
          <p:nvPr/>
        </p:nvCxnSpPr>
        <p:spPr>
          <a:xfrm>
            <a:off x="4781550" y="2167094"/>
            <a:ext cx="200025" cy="353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09C2BD4-A2F2-4E1E-97BB-D2AF799A4F71}"/>
              </a:ext>
            </a:extLst>
          </p:cNvPr>
          <p:cNvCxnSpPr/>
          <p:nvPr/>
        </p:nvCxnSpPr>
        <p:spPr>
          <a:xfrm flipH="1">
            <a:off x="3581400" y="2076450"/>
            <a:ext cx="104775" cy="354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009808" y="1243098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FRAJ</a:t>
            </a:r>
          </a:p>
          <a:p>
            <a:r>
              <a:rPr lang="en-US" sz="2500" b="1" dirty="0">
                <a:latin typeface="+mn-lt"/>
              </a:rPr>
              <a:t>Vishrantwadi ,Pune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  : - 226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   :- 140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Qty :-  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 :- Flex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Remark :- MS 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704C00F-CA5E-44D3-85CC-566E1E0CE7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422" y="946418"/>
            <a:ext cx="6324599" cy="4108904"/>
          </a:xfrm>
          <a:prstGeom prst="rect">
            <a:avLst/>
          </a:prstGeom>
        </p:spPr>
      </p:pic>
      <p:pic>
        <p:nvPicPr>
          <p:cNvPr id="9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098630" y="115583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FRAA-Nagpur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90AB167-46C0-4234-A656-8B8BDBC2B0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8" y="964254"/>
            <a:ext cx="8839200" cy="4667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54F3C5A-FE75-480A-B4B4-B4D3B2F5ADF3}"/>
              </a:ext>
            </a:extLst>
          </p:cNvPr>
          <p:cNvSpPr/>
          <p:nvPr/>
        </p:nvSpPr>
        <p:spPr>
          <a:xfrm>
            <a:off x="-1038224" y="5729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b="1" i="1" dirty="0">
                <a:solidFill>
                  <a:schemeClr val="accent2">
                    <a:lumMod val="75000"/>
                  </a:schemeClr>
                </a:solidFill>
              </a:rPr>
              <a:t>Size W – 39’’ x H – 141’’</a:t>
            </a:r>
          </a:p>
          <a:p>
            <a:pPr algn="ctr">
              <a:defRPr/>
            </a:pPr>
            <a:r>
              <a:rPr lang="en-US" altLang="en-US" b="1" i="1" kern="0" dirty="0">
                <a:solidFill>
                  <a:schemeClr val="accent2">
                    <a:lumMod val="75000"/>
                  </a:schemeClr>
                </a:solidFill>
              </a:rPr>
              <a:t>Media – Eco Solvent Vinyl</a:t>
            </a:r>
            <a:endParaRPr lang="en-IN" altLang="en-US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F11A00-3791-4ECE-8BCD-15C43655AA06}"/>
              </a:ext>
            </a:extLst>
          </p:cNvPr>
          <p:cNvCxnSpPr/>
          <p:nvPr/>
        </p:nvCxnSpPr>
        <p:spPr>
          <a:xfrm flipH="1">
            <a:off x="3160643" y="4890052"/>
            <a:ext cx="1669774" cy="116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2EE6317-AD34-4A83-8BF0-DDC7F181024F}"/>
              </a:ext>
            </a:extLst>
          </p:cNvPr>
          <p:cNvSpPr txBox="1">
            <a:spLocks/>
          </p:cNvSpPr>
          <p:nvPr/>
        </p:nvSpPr>
        <p:spPr>
          <a:xfrm>
            <a:off x="4292885" y="5721878"/>
            <a:ext cx="485111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Size:- 288” x 108” –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Media – Eco solvent Vinyl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31DEB2C-FF00-4546-9AE3-296F2F9BE78E}"/>
              </a:ext>
            </a:extLst>
          </p:cNvPr>
          <p:cNvCxnSpPr/>
          <p:nvPr/>
        </p:nvCxnSpPr>
        <p:spPr>
          <a:xfrm>
            <a:off x="6490252" y="2156791"/>
            <a:ext cx="0" cy="37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FRAE-Chandrapur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A1BBF4-62CA-4504-8628-FA8CC647E7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28" y="866140"/>
            <a:ext cx="7920944" cy="465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05467E-8553-4CB6-9F0B-10F043D605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28" y="1066800"/>
            <a:ext cx="7920944" cy="44555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CEFC44C-BAD6-4853-9E2A-DE09CCC589F2}"/>
              </a:ext>
            </a:extLst>
          </p:cNvPr>
          <p:cNvSpPr txBox="1">
            <a:spLocks/>
          </p:cNvSpPr>
          <p:nvPr/>
        </p:nvSpPr>
        <p:spPr>
          <a:xfrm>
            <a:off x="2146442" y="5668538"/>
            <a:ext cx="4851115" cy="8084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Size:- 131” x 349” 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Media – Eco solvent Vinyl</a:t>
            </a:r>
            <a:endParaRPr lang="en-IN" altLang="en-US" sz="2400" b="1" i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040E319F-B0E1-4AB3-83D6-97823C177AB3}"/>
              </a:ext>
            </a:extLst>
          </p:cNvPr>
          <p:cNvCxnSpPr/>
          <p:nvPr/>
        </p:nvCxnSpPr>
        <p:spPr>
          <a:xfrm flipH="1">
            <a:off x="6096000" y="3124200"/>
            <a:ext cx="1066800" cy="2762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TIZ5-Wani</a:t>
            </a:r>
          </a:p>
          <a:p>
            <a:r>
              <a:rPr lang="en-US" sz="2500" b="1" dirty="0" err="1">
                <a:latin typeface="+mn-lt"/>
              </a:rPr>
              <a:t>Yavatmal</a:t>
            </a:r>
            <a:endParaRPr lang="en-US" sz="25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C8FA9D-6B54-4057-A5CF-ABF38421EC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066800"/>
            <a:ext cx="8915400" cy="48768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xmlns="" id="{1CB7E51B-A452-483B-BDF2-D5807667A903}"/>
              </a:ext>
            </a:extLst>
          </p:cNvPr>
          <p:cNvSpPr/>
          <p:nvPr/>
        </p:nvSpPr>
        <p:spPr>
          <a:xfrm>
            <a:off x="3734974" y="5638800"/>
            <a:ext cx="1674052" cy="813516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w 140” x h 92” </a:t>
            </a:r>
          </a:p>
          <a:p>
            <a:pPr algn="ctr"/>
            <a:r>
              <a:rPr lang="en-US" b="1" dirty="0"/>
              <a:t>Vinyl </a:t>
            </a:r>
            <a:r>
              <a:rPr lang="en-US" b="1" dirty="0" err="1"/>
              <a:t>Qty</a:t>
            </a:r>
            <a:r>
              <a:rPr lang="en-US" b="1" dirty="0"/>
              <a:t> 8</a:t>
            </a:r>
          </a:p>
          <a:p>
            <a:pPr algn="ctr"/>
            <a:endParaRPr lang="en-US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BCE9C922-E4DA-4CD4-9B73-51AF9E7BFE8F}"/>
              </a:ext>
            </a:extLst>
          </p:cNvPr>
          <p:cNvCxnSpPr/>
          <p:nvPr/>
        </p:nvCxnSpPr>
        <p:spPr>
          <a:xfrm flipH="1">
            <a:off x="4924425" y="3028950"/>
            <a:ext cx="2238375" cy="260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98921BB-0161-4ABF-A0CF-7C635849D941}"/>
              </a:ext>
            </a:extLst>
          </p:cNvPr>
          <p:cNvCxnSpPr/>
          <p:nvPr/>
        </p:nvCxnSpPr>
        <p:spPr>
          <a:xfrm flipH="1">
            <a:off x="4953000" y="2952750"/>
            <a:ext cx="1028700" cy="268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864D900-813F-4F1C-8150-0A0F2EEA4CDC}"/>
              </a:ext>
            </a:extLst>
          </p:cNvPr>
          <p:cNvCxnSpPr/>
          <p:nvPr/>
        </p:nvCxnSpPr>
        <p:spPr>
          <a:xfrm>
            <a:off x="3581400" y="3028950"/>
            <a:ext cx="1247775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9867930-FE04-4E44-A54D-2A62DD10B056}"/>
              </a:ext>
            </a:extLst>
          </p:cNvPr>
          <p:cNvCxnSpPr/>
          <p:nvPr/>
        </p:nvCxnSpPr>
        <p:spPr>
          <a:xfrm>
            <a:off x="2000250" y="3124200"/>
            <a:ext cx="2847975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7579360" y="985336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TLI2-Umred</a:t>
            </a:r>
          </a:p>
          <a:p>
            <a:r>
              <a:rPr lang="en-US" sz="2500" b="1" dirty="0">
                <a:latin typeface="+mn-lt"/>
              </a:rPr>
              <a:t>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05298555-77BA-4B9B-BDA2-AE0E4285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794502"/>
            <a:ext cx="7036051" cy="369189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xmlns="" id="{7C7177DF-C61A-4E3E-BE01-ADF1C232B0AF}"/>
              </a:ext>
            </a:extLst>
          </p:cNvPr>
          <p:cNvSpPr/>
          <p:nvPr/>
        </p:nvSpPr>
        <p:spPr>
          <a:xfrm>
            <a:off x="3283527" y="5624946"/>
            <a:ext cx="2895600" cy="914400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 208” x H 84”</a:t>
            </a:r>
          </a:p>
          <a:p>
            <a:pPr algn="ctr"/>
            <a:r>
              <a:rPr lang="en-US" b="1" dirty="0"/>
              <a:t>Eco Solvent VINYL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234DD4C-AA6D-4504-BA6D-9838CA398540}"/>
              </a:ext>
            </a:extLst>
          </p:cNvPr>
          <p:cNvCxnSpPr/>
          <p:nvPr/>
        </p:nvCxnSpPr>
        <p:spPr>
          <a:xfrm>
            <a:off x="3048000" y="3009900"/>
            <a:ext cx="2571750" cy="298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2">
            <a:extLst>
              <a:ext uri="{FF2B5EF4-FFF2-40B4-BE49-F238E27FC236}">
                <a16:creationId xmlns:a16="http://schemas.microsoft.com/office/drawing/2014/main" xmlns="" id="{E9CB53FF-4015-40CF-A912-3396EFB4EC33}"/>
              </a:ext>
            </a:extLst>
          </p:cNvPr>
          <p:cNvSpPr/>
          <p:nvPr/>
        </p:nvSpPr>
        <p:spPr>
          <a:xfrm>
            <a:off x="427759" y="2818356"/>
            <a:ext cx="4121727" cy="1135418"/>
          </a:xfrm>
          <a:custGeom>
            <a:avLst/>
            <a:gdLst>
              <a:gd name="connsiteX0" fmla="*/ 138545 w 4433454"/>
              <a:gd name="connsiteY0" fmla="*/ 0 h 498764"/>
              <a:gd name="connsiteX1" fmla="*/ 4378036 w 4433454"/>
              <a:gd name="connsiteY1" fmla="*/ 152400 h 498764"/>
              <a:gd name="connsiteX2" fmla="*/ 4433454 w 4433454"/>
              <a:gd name="connsiteY2" fmla="*/ 498764 h 498764"/>
              <a:gd name="connsiteX3" fmla="*/ 0 w 4433454"/>
              <a:gd name="connsiteY3" fmla="*/ 360218 h 498764"/>
              <a:gd name="connsiteX4" fmla="*/ 138545 w 4433454"/>
              <a:gd name="connsiteY4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3454" h="498764">
                <a:moveTo>
                  <a:pt x="138545" y="0"/>
                </a:moveTo>
                <a:lnTo>
                  <a:pt x="4378036" y="152400"/>
                </a:lnTo>
                <a:lnTo>
                  <a:pt x="4433454" y="498764"/>
                </a:lnTo>
                <a:lnTo>
                  <a:pt x="0" y="360218"/>
                </a:lnTo>
                <a:lnTo>
                  <a:pt x="138545" y="0"/>
                </a:lnTo>
                <a:close/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TXGA-</a:t>
            </a:r>
            <a:r>
              <a:rPr lang="en-US" sz="2500" b="1" dirty="0" err="1">
                <a:latin typeface="+mn-lt"/>
              </a:rPr>
              <a:t>Yavatmal</a:t>
            </a:r>
            <a:endParaRPr lang="en-US" sz="25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AD83FF-28AD-4998-8CF2-4294AB8E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866141"/>
            <a:ext cx="8886918" cy="444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42">
            <a:extLst>
              <a:ext uri="{FF2B5EF4-FFF2-40B4-BE49-F238E27FC236}">
                <a16:creationId xmlns:a16="http://schemas.microsoft.com/office/drawing/2014/main" xmlns="" id="{7D76A229-AF3C-41E4-A5F2-ECAFCE2F1F32}"/>
              </a:ext>
            </a:extLst>
          </p:cNvPr>
          <p:cNvSpPr/>
          <p:nvPr/>
        </p:nvSpPr>
        <p:spPr>
          <a:xfrm>
            <a:off x="6623257" y="808990"/>
            <a:ext cx="2007442" cy="98160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: </a:t>
            </a:r>
            <a:r>
              <a:rPr lang="en-US" b="1" dirty="0" err="1"/>
              <a:t>oneway</a:t>
            </a:r>
            <a:endParaRPr lang="en-US" b="1" dirty="0"/>
          </a:p>
          <a:p>
            <a:pPr algn="ctr"/>
            <a:r>
              <a:rPr lang="en-US" b="1" dirty="0"/>
              <a:t>w 111”x h 79”</a:t>
            </a:r>
          </a:p>
          <a:p>
            <a:pPr algn="ctr"/>
            <a:r>
              <a:rPr lang="en-US" b="1" dirty="0"/>
              <a:t>Qty-2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FFBFA2-C7E6-48E8-868D-F9B3DCC7A111}"/>
              </a:ext>
            </a:extLst>
          </p:cNvPr>
          <p:cNvCxnSpPr/>
          <p:nvPr/>
        </p:nvCxnSpPr>
        <p:spPr>
          <a:xfrm flipV="1">
            <a:off x="7219950" y="1638300"/>
            <a:ext cx="76200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9B6C961-684E-4F1D-9128-55D8D3B44929}"/>
              </a:ext>
            </a:extLst>
          </p:cNvPr>
          <p:cNvCxnSpPr/>
          <p:nvPr/>
        </p:nvCxnSpPr>
        <p:spPr>
          <a:xfrm flipV="1">
            <a:off x="6096000" y="1543050"/>
            <a:ext cx="819150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30">
            <a:extLst>
              <a:ext uri="{FF2B5EF4-FFF2-40B4-BE49-F238E27FC236}">
                <a16:creationId xmlns:a16="http://schemas.microsoft.com/office/drawing/2014/main" xmlns="" id="{0AB1D383-6771-477E-BCFC-5DD2C62751D9}"/>
              </a:ext>
            </a:extLst>
          </p:cNvPr>
          <p:cNvSpPr/>
          <p:nvPr/>
        </p:nvSpPr>
        <p:spPr>
          <a:xfrm>
            <a:off x="1233055" y="3876303"/>
            <a:ext cx="1982756" cy="8806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: </a:t>
            </a:r>
            <a:r>
              <a:rPr lang="en-US" b="1" dirty="0" err="1"/>
              <a:t>oneway</a:t>
            </a:r>
            <a:endParaRPr lang="en-US" b="1" dirty="0"/>
          </a:p>
          <a:p>
            <a:pPr algn="ctr"/>
            <a:r>
              <a:rPr lang="en-US" b="1" dirty="0"/>
              <a:t>w 110.5”x h 79”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997AFB5F-6053-4C56-A814-F1F7271EA75F}"/>
              </a:ext>
            </a:extLst>
          </p:cNvPr>
          <p:cNvCxnSpPr/>
          <p:nvPr/>
        </p:nvCxnSpPr>
        <p:spPr>
          <a:xfrm flipH="1">
            <a:off x="1676400" y="2686050"/>
            <a:ext cx="219075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9">
            <a:extLst>
              <a:ext uri="{FF2B5EF4-FFF2-40B4-BE49-F238E27FC236}">
                <a16:creationId xmlns:a16="http://schemas.microsoft.com/office/drawing/2014/main" xmlns="" id="{F50333A2-00EF-4D2B-BB82-9D83D0CFB019}"/>
              </a:ext>
            </a:extLst>
          </p:cNvPr>
          <p:cNvSpPr/>
          <p:nvPr/>
        </p:nvSpPr>
        <p:spPr>
          <a:xfrm>
            <a:off x="3707558" y="3893549"/>
            <a:ext cx="2004873" cy="8942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: </a:t>
            </a:r>
            <a:r>
              <a:rPr lang="en-US" b="1" dirty="0" err="1"/>
              <a:t>oneway</a:t>
            </a:r>
            <a:endParaRPr lang="en-US" b="1" dirty="0"/>
          </a:p>
          <a:p>
            <a:pPr algn="ctr"/>
            <a:r>
              <a:rPr lang="en-US" b="1" dirty="0"/>
              <a:t>w 124”x h 79”</a:t>
            </a:r>
          </a:p>
          <a:p>
            <a:pPr algn="ctr"/>
            <a:r>
              <a:rPr lang="en-US" b="1" dirty="0"/>
              <a:t>Qty-2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09FDA53-28AE-4B8E-8C65-9BC8725E63B7}"/>
              </a:ext>
            </a:extLst>
          </p:cNvPr>
          <p:cNvCxnSpPr/>
          <p:nvPr/>
        </p:nvCxnSpPr>
        <p:spPr>
          <a:xfrm flipH="1">
            <a:off x="4595859" y="2686050"/>
            <a:ext cx="529269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7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8910220" y="594493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TXGA-</a:t>
            </a:r>
            <a:r>
              <a:rPr lang="en-US" sz="2500" b="1" dirty="0" err="1">
                <a:latin typeface="+mn-lt"/>
              </a:rPr>
              <a:t>Yavatmal</a:t>
            </a:r>
            <a:endParaRPr lang="en-US" sz="25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FC3DFA04-E400-426D-9F06-D11043BD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453667" cy="381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xmlns="" id="{9B328047-23A4-4991-B7FF-4C04CAC1ACA7}"/>
              </a:ext>
            </a:extLst>
          </p:cNvPr>
          <p:cNvSpPr/>
          <p:nvPr/>
        </p:nvSpPr>
        <p:spPr>
          <a:xfrm>
            <a:off x="3408218" y="4585854"/>
            <a:ext cx="2386407" cy="8389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 15 </a:t>
            </a:r>
            <a:r>
              <a:rPr lang="en-US" b="1" dirty="0" err="1"/>
              <a:t>ft</a:t>
            </a:r>
            <a:r>
              <a:rPr lang="en-US" b="1" dirty="0"/>
              <a:t> x h 90”</a:t>
            </a:r>
          </a:p>
          <a:p>
            <a:pPr algn="ctr"/>
            <a:r>
              <a:rPr lang="en-US" b="1" dirty="0"/>
              <a:t>Flex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2FED3F1-98DF-4516-A21E-BBEF426C808C}"/>
              </a:ext>
            </a:extLst>
          </p:cNvPr>
          <p:cNvCxnSpPr/>
          <p:nvPr/>
        </p:nvCxnSpPr>
        <p:spPr>
          <a:xfrm flipH="1">
            <a:off x="4076700" y="3429000"/>
            <a:ext cx="85725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9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TPM4-Nagpur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BB42B9-48F0-4903-BADA-22AFDF05C1FA}"/>
              </a:ext>
            </a:extLst>
          </p:cNvPr>
          <p:cNvSpPr txBox="1">
            <a:spLocks/>
          </p:cNvSpPr>
          <p:nvPr/>
        </p:nvSpPr>
        <p:spPr>
          <a:xfrm>
            <a:off x="9398634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F710F20-D914-4318-83F2-B32D0754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866140"/>
            <a:ext cx="8805333" cy="507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6">
            <a:extLst>
              <a:ext uri="{FF2B5EF4-FFF2-40B4-BE49-F238E27FC236}">
                <a16:creationId xmlns:a16="http://schemas.microsoft.com/office/drawing/2014/main" xmlns="" id="{01F0728B-BFEB-4C0C-AA21-6C700ACFBC09}"/>
              </a:ext>
            </a:extLst>
          </p:cNvPr>
          <p:cNvSpPr/>
          <p:nvPr/>
        </p:nvSpPr>
        <p:spPr>
          <a:xfrm>
            <a:off x="3124200" y="5486400"/>
            <a:ext cx="2095072" cy="79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w 844” x h 186”</a:t>
            </a:r>
            <a:br>
              <a:rPr lang="en-US" b="1" dirty="0"/>
            </a:br>
            <a:r>
              <a:rPr lang="en-US" b="1" dirty="0"/>
              <a:t>Flex</a:t>
            </a:r>
          </a:p>
          <a:p>
            <a:pPr algn="ctr"/>
            <a:endParaRPr lang="en-US" b="1" dirty="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6DE49BC5-CA97-4495-8C51-E8D991C5452B}"/>
              </a:ext>
            </a:extLst>
          </p:cNvPr>
          <p:cNvSpPr/>
          <p:nvPr/>
        </p:nvSpPr>
        <p:spPr>
          <a:xfrm>
            <a:off x="1399309" y="2124075"/>
            <a:ext cx="6442364" cy="1714500"/>
          </a:xfrm>
          <a:custGeom>
            <a:avLst/>
            <a:gdLst>
              <a:gd name="connsiteX0" fmla="*/ 471055 w 6442364"/>
              <a:gd name="connsiteY0" fmla="*/ 0 h 1163782"/>
              <a:gd name="connsiteX1" fmla="*/ 0 w 6442364"/>
              <a:gd name="connsiteY1" fmla="*/ 1163782 h 1163782"/>
              <a:gd name="connsiteX2" fmla="*/ 6442364 w 6442364"/>
              <a:gd name="connsiteY2" fmla="*/ 1136073 h 1163782"/>
              <a:gd name="connsiteX3" fmla="*/ 5915891 w 6442364"/>
              <a:gd name="connsiteY3" fmla="*/ 96982 h 1163782"/>
              <a:gd name="connsiteX4" fmla="*/ 526473 w 6442364"/>
              <a:gd name="connsiteY4" fmla="*/ 0 h 1163782"/>
              <a:gd name="connsiteX5" fmla="*/ 471055 w 6442364"/>
              <a:gd name="connsiteY5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2364" h="1163782">
                <a:moveTo>
                  <a:pt x="471055" y="0"/>
                </a:moveTo>
                <a:lnTo>
                  <a:pt x="0" y="1163782"/>
                </a:lnTo>
                <a:lnTo>
                  <a:pt x="6442364" y="1136073"/>
                </a:lnTo>
                <a:lnTo>
                  <a:pt x="5915891" y="96982"/>
                </a:lnTo>
                <a:lnTo>
                  <a:pt x="526473" y="0"/>
                </a:lnTo>
                <a:lnTo>
                  <a:pt x="471055" y="0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TPM4-Nagpur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BB42B9-48F0-4903-BADA-22AFDF05C1FA}"/>
              </a:ext>
            </a:extLst>
          </p:cNvPr>
          <p:cNvSpPr txBox="1">
            <a:spLocks/>
          </p:cNvSpPr>
          <p:nvPr/>
        </p:nvSpPr>
        <p:spPr>
          <a:xfrm>
            <a:off x="9398634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76AD89B4-CB91-48D5-B8B4-DCF27C57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872" y="962891"/>
            <a:ext cx="2600618" cy="551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6">
            <a:extLst>
              <a:ext uri="{FF2B5EF4-FFF2-40B4-BE49-F238E27FC236}">
                <a16:creationId xmlns:a16="http://schemas.microsoft.com/office/drawing/2014/main" xmlns="" id="{A993F626-9874-4938-B9F6-9E854162BFF5}"/>
              </a:ext>
            </a:extLst>
          </p:cNvPr>
          <p:cNvSpPr/>
          <p:nvPr/>
        </p:nvSpPr>
        <p:spPr>
          <a:xfrm>
            <a:off x="3058224" y="1285453"/>
            <a:ext cx="2095830" cy="7651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 328” x h 185”</a:t>
            </a:r>
            <a:br>
              <a:rPr lang="en-US" b="1" dirty="0"/>
            </a:br>
            <a:r>
              <a:rPr lang="en-US" b="1" dirty="0"/>
              <a:t>Flex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6C5310E-3516-42BC-BB77-4A2BF9385016}"/>
              </a:ext>
            </a:extLst>
          </p:cNvPr>
          <p:cNvCxnSpPr/>
          <p:nvPr/>
        </p:nvCxnSpPr>
        <p:spPr>
          <a:xfrm flipV="1">
            <a:off x="2981325" y="1943100"/>
            <a:ext cx="742950" cy="104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F0200DF2-01E3-4EF2-B43E-EFC842F1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8609" y="950781"/>
            <a:ext cx="2921197" cy="551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xmlns="" id="{7F9BF13F-FD96-4C08-BF48-9EF485717B9C}"/>
              </a:ext>
            </a:extLst>
          </p:cNvPr>
          <p:cNvSpPr/>
          <p:nvPr/>
        </p:nvSpPr>
        <p:spPr>
          <a:xfrm>
            <a:off x="7175612" y="4637749"/>
            <a:ext cx="1968388" cy="7457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 173” x h 237”</a:t>
            </a:r>
            <a:br>
              <a:rPr lang="en-US" b="1" dirty="0"/>
            </a:br>
            <a:r>
              <a:rPr lang="en-US" b="1" dirty="0"/>
              <a:t>Vinyl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B28C999-6CCE-47C2-B3F1-03F7352E1C30}"/>
              </a:ext>
            </a:extLst>
          </p:cNvPr>
          <p:cNvCxnSpPr/>
          <p:nvPr/>
        </p:nvCxnSpPr>
        <p:spPr>
          <a:xfrm>
            <a:off x="7353300" y="3124200"/>
            <a:ext cx="885825" cy="1895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3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TUD1-Bhandara</a:t>
            </a:r>
            <a:br>
              <a:rPr lang="en-US" sz="2500" b="1" dirty="0">
                <a:latin typeface="+mn-lt"/>
              </a:rPr>
            </a:br>
            <a:endParaRPr lang="en-US" sz="2500" b="1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BB42B9-48F0-4903-BADA-22AFDF05C1FA}"/>
              </a:ext>
            </a:extLst>
          </p:cNvPr>
          <p:cNvSpPr txBox="1">
            <a:spLocks/>
          </p:cNvSpPr>
          <p:nvPr/>
        </p:nvSpPr>
        <p:spPr>
          <a:xfrm>
            <a:off x="9398634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097E4C4D-577F-4945-A613-46C4EB46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952500"/>
            <a:ext cx="8077200" cy="405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8">
            <a:extLst>
              <a:ext uri="{FF2B5EF4-FFF2-40B4-BE49-F238E27FC236}">
                <a16:creationId xmlns:a16="http://schemas.microsoft.com/office/drawing/2014/main" xmlns="" id="{A692BC15-B14F-4401-AAB3-281D54B7F738}"/>
              </a:ext>
            </a:extLst>
          </p:cNvPr>
          <p:cNvSpPr/>
          <p:nvPr/>
        </p:nvSpPr>
        <p:spPr>
          <a:xfrm>
            <a:off x="3280064" y="5171893"/>
            <a:ext cx="3120736" cy="9289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 705” x h 84”</a:t>
            </a:r>
          </a:p>
          <a:p>
            <a:pPr algn="ctr"/>
            <a:r>
              <a:rPr lang="en-US" b="1" dirty="0"/>
              <a:t>Eco Solvent Vinyl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CBF9806D-E1B8-429F-BD29-E9E07B84B3D2}"/>
              </a:ext>
            </a:extLst>
          </p:cNvPr>
          <p:cNvSpPr/>
          <p:nvPr/>
        </p:nvSpPr>
        <p:spPr>
          <a:xfrm>
            <a:off x="1981200" y="2095501"/>
            <a:ext cx="4829175" cy="685799"/>
          </a:xfrm>
          <a:custGeom>
            <a:avLst/>
            <a:gdLst>
              <a:gd name="connsiteX0" fmla="*/ 41563 w 4668982"/>
              <a:gd name="connsiteY0" fmla="*/ 55418 h 471055"/>
              <a:gd name="connsiteX1" fmla="*/ 4627418 w 4668982"/>
              <a:gd name="connsiteY1" fmla="*/ 0 h 471055"/>
              <a:gd name="connsiteX2" fmla="*/ 4668982 w 4668982"/>
              <a:gd name="connsiteY2" fmla="*/ 387927 h 471055"/>
              <a:gd name="connsiteX3" fmla="*/ 0 w 4668982"/>
              <a:gd name="connsiteY3" fmla="*/ 471055 h 471055"/>
              <a:gd name="connsiteX4" fmla="*/ 41563 w 4668982"/>
              <a:gd name="connsiteY4" fmla="*/ 55418 h 47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8982" h="471055">
                <a:moveTo>
                  <a:pt x="41563" y="55418"/>
                </a:moveTo>
                <a:lnTo>
                  <a:pt x="4627418" y="0"/>
                </a:lnTo>
                <a:lnTo>
                  <a:pt x="4668982" y="387927"/>
                </a:lnTo>
                <a:lnTo>
                  <a:pt x="0" y="471055"/>
                </a:lnTo>
                <a:lnTo>
                  <a:pt x="41563" y="55418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01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BB42B9-48F0-4903-BADA-22AFDF05C1FA}"/>
              </a:ext>
            </a:extLst>
          </p:cNvPr>
          <p:cNvSpPr txBox="1">
            <a:spLocks/>
          </p:cNvSpPr>
          <p:nvPr/>
        </p:nvSpPr>
        <p:spPr>
          <a:xfrm>
            <a:off x="9398634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1DE9663-4BB0-4D4C-805C-9F71331C92A3}"/>
              </a:ext>
            </a:extLst>
          </p:cNvPr>
          <p:cNvSpPr txBox="1">
            <a:spLocks/>
          </p:cNvSpPr>
          <p:nvPr/>
        </p:nvSpPr>
        <p:spPr>
          <a:xfrm>
            <a:off x="5355399" y="3809812"/>
            <a:ext cx="2702185" cy="6120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altLang="en-US" sz="2800" b="1" i="1" kern="0" dirty="0">
                <a:solidFill>
                  <a:srgbClr val="002060"/>
                </a:solidFill>
              </a:rPr>
              <a:t>Thank You </a:t>
            </a:r>
            <a:endParaRPr lang="en-IN" altLang="en-US" sz="2500" b="1" i="1" kern="0" dirty="0">
              <a:solidFill>
                <a:srgbClr val="002060"/>
              </a:solidFill>
            </a:endParaRPr>
          </a:p>
        </p:txBody>
      </p:sp>
      <p:pic>
        <p:nvPicPr>
          <p:cNvPr id="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9082" y="990412"/>
            <a:ext cx="1981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036968" y="1775808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FRAL-Ahmednagar</a:t>
            </a:r>
            <a:endParaRPr lang="en-IN" sz="2000" dirty="0"/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  : - 216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   :-  144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Qty :-  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 :- Flex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Remark :-</a:t>
            </a:r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3EEB5A-20E9-4D34-B3B0-B82B5197A8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727" y="1340751"/>
            <a:ext cx="6578097" cy="4054453"/>
          </a:xfrm>
          <a:prstGeom prst="rect">
            <a:avLst/>
          </a:prstGeom>
        </p:spPr>
      </p:pic>
      <p:pic>
        <p:nvPicPr>
          <p:cNvPr id="9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7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8638616" y="2030270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TPT7-Talegaon 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latin typeface="+mn-lt"/>
              </a:rPr>
              <a:t>W_180</a:t>
            </a:r>
          </a:p>
          <a:p>
            <a:r>
              <a:rPr lang="en-US" sz="2000" dirty="0">
                <a:latin typeface="+mn-lt"/>
                <a:cs typeface="Arial" charset="0"/>
              </a:rPr>
              <a:t>H _ 84</a:t>
            </a:r>
          </a:p>
          <a:p>
            <a:r>
              <a:rPr lang="en-US" sz="2000" dirty="0">
                <a:latin typeface="+mn-lt"/>
                <a:cs typeface="Arial" charset="0"/>
              </a:rPr>
              <a:t>Qty_ 1</a:t>
            </a:r>
          </a:p>
          <a:p>
            <a:r>
              <a:rPr lang="en-US" sz="2000" dirty="0">
                <a:latin typeface="+mn-lt"/>
                <a:cs typeface="Arial" charset="0"/>
              </a:rPr>
              <a:t>Media _ Flex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2" descr="WhatsApp Image 2024-02-16 at 4.15.52 PM">
            <a:extLst>
              <a:ext uri="{FF2B5EF4-FFF2-40B4-BE49-F238E27FC236}">
                <a16:creationId xmlns:a16="http://schemas.microsoft.com/office/drawing/2014/main" xmlns="" id="{08E492C3-DEBD-4774-B20E-D053B7B963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122" y="1631054"/>
            <a:ext cx="5688028" cy="391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1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107377" y="1323135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TQ70-Wagholi</a:t>
            </a:r>
          </a:p>
          <a:p>
            <a:r>
              <a:rPr lang="en-US" sz="2500" b="1" dirty="0">
                <a:latin typeface="+mn-lt"/>
              </a:rPr>
              <a:t>Pune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065A67-08CB-495B-9BE0-0AD673D667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1239248"/>
            <a:ext cx="5683313" cy="3960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794A17-E009-44E5-B08D-15B5A0768B71}"/>
              </a:ext>
            </a:extLst>
          </p:cNvPr>
          <p:cNvSpPr txBox="1"/>
          <p:nvPr/>
        </p:nvSpPr>
        <p:spPr>
          <a:xfrm>
            <a:off x="9107377" y="1951672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 : </a:t>
            </a:r>
            <a:r>
              <a:rPr lang="en-IN" dirty="0"/>
              <a:t>W-136in x H-84in </a:t>
            </a:r>
          </a:p>
          <a:p>
            <a:r>
              <a:rPr lang="en-IN" dirty="0"/>
              <a:t>1 Qty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Surface : Star Flex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 Material : Star Flex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D546CCE-A4CB-4E91-AF06-59E2F9574416}"/>
              </a:ext>
            </a:extLst>
          </p:cNvPr>
          <p:cNvCxnSpPr/>
          <p:nvPr/>
        </p:nvCxnSpPr>
        <p:spPr>
          <a:xfrm flipV="1">
            <a:off x="5813456" y="2690336"/>
            <a:ext cx="3371850" cy="514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9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9408160" y="106058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TU19-Aurangabad</a:t>
            </a: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33A432-650A-4334-9E84-10679513C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7" t="11760" r="6173" b="70555"/>
          <a:stretch/>
        </p:blipFill>
        <p:spPr>
          <a:xfrm>
            <a:off x="445728" y="1151204"/>
            <a:ext cx="4126271" cy="26662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4DF2B3-868A-4B4E-9C18-79F444D8B530}"/>
              </a:ext>
            </a:extLst>
          </p:cNvPr>
          <p:cNvSpPr/>
          <p:nvPr/>
        </p:nvSpPr>
        <p:spPr>
          <a:xfrm>
            <a:off x="440792" y="3944401"/>
            <a:ext cx="3627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/>
              <a:t>W-246in x H-348in - 1 Qty 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 M S Frame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Star Flex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D2F406-F28A-4255-A8DE-69DB7DC22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82" t="44630" r="22428" b="36296"/>
          <a:stretch/>
        </p:blipFill>
        <p:spPr>
          <a:xfrm>
            <a:off x="4932040" y="1151204"/>
            <a:ext cx="3572198" cy="26662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5CF4D2F-379D-493C-926D-B68D3BB977C9}"/>
              </a:ext>
            </a:extLst>
          </p:cNvPr>
          <p:cNvSpPr/>
          <p:nvPr/>
        </p:nvSpPr>
        <p:spPr>
          <a:xfrm>
            <a:off x="4958858" y="3944401"/>
            <a:ext cx="3429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/>
              <a:t>W-384in x H-120in - 1 Qty 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 M S Frame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Star Flex</a:t>
            </a:r>
          </a:p>
        </p:txBody>
      </p:sp>
      <p:pic>
        <p:nvPicPr>
          <p:cNvPr id="12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6990885" y="354414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TQ58-Ratnagiri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2" descr="C:\Users\shree\Downloads\WhatsApp Image 2024-02-02 at 5.28.42 PM.jpeg">
            <a:extLst>
              <a:ext uri="{FF2B5EF4-FFF2-40B4-BE49-F238E27FC236}">
                <a16:creationId xmlns:a16="http://schemas.microsoft.com/office/drawing/2014/main" xmlns="" id="{1048351A-0C16-48F8-93B2-A903E06E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93" y="908720"/>
            <a:ext cx="6546579" cy="368245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9ED00E-D7D9-4142-9BE1-1002D92FCB16}"/>
              </a:ext>
            </a:extLst>
          </p:cNvPr>
          <p:cNvSpPr txBox="1"/>
          <p:nvPr/>
        </p:nvSpPr>
        <p:spPr>
          <a:xfrm>
            <a:off x="209593" y="4869160"/>
            <a:ext cx="6557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>
                <a:latin typeface="Arial" charset="0"/>
                <a:cs typeface="Arial" charset="0"/>
              </a:rPr>
              <a:t>W621.6 in</a:t>
            </a:r>
            <a:r>
              <a:rPr lang="en-IN" dirty="0"/>
              <a:t> x H 96 in </a:t>
            </a:r>
          </a:p>
          <a:p>
            <a:r>
              <a:rPr lang="en-IN" dirty="0" err="1"/>
              <a:t>Qty</a:t>
            </a:r>
            <a:r>
              <a:rPr lang="en-IN" dirty="0"/>
              <a:t> 1 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Flex + Frame</a:t>
            </a:r>
          </a:p>
          <a:p>
            <a:endParaRPr lang="en-IN" dirty="0">
              <a:latin typeface="Arial" charset="0"/>
              <a:cs typeface="Arial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0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7479772" y="454002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TGL3-Wakad</a:t>
            </a:r>
          </a:p>
          <a:p>
            <a:r>
              <a:rPr lang="en-US" sz="2500" b="1" dirty="0">
                <a:latin typeface="+mn-lt"/>
              </a:rPr>
              <a:t>Pune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Content Placeholder 3" descr="WhatsApp Image 2023-02-20 at 5.47.00 PM">
            <a:extLst>
              <a:ext uri="{FF2B5EF4-FFF2-40B4-BE49-F238E27FC236}">
                <a16:creationId xmlns:a16="http://schemas.microsoft.com/office/drawing/2014/main" xmlns="" id="{70AE3DD4-E4C3-46EA-A006-FE0A2A208A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10" y="1196752"/>
            <a:ext cx="7000539" cy="449919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0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DDF5949-9670-454A-BA1A-EEB8FFDF322A}"/>
              </a:ext>
            </a:extLst>
          </p:cNvPr>
          <p:cNvSpPr txBox="1">
            <a:spLocks/>
          </p:cNvSpPr>
          <p:nvPr/>
        </p:nvSpPr>
        <p:spPr>
          <a:xfrm>
            <a:off x="8188960" y="1241559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8" name="Picture 2" descr="C:\Users\shree\Downloads\WhatsApp Image 2024-02-01 at 5.32.54 PM.jpeg">
            <a:extLst>
              <a:ext uri="{FF2B5EF4-FFF2-40B4-BE49-F238E27FC236}">
                <a16:creationId xmlns:a16="http://schemas.microsoft.com/office/drawing/2014/main" xmlns="" id="{5852CD4B-6DF8-400C-9C83-95B8B095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0775" y="1103446"/>
            <a:ext cx="5677379" cy="449953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89D0087-3654-4D28-B66A-335B692A079C}"/>
              </a:ext>
            </a:extLst>
          </p:cNvPr>
          <p:cNvSpPr/>
          <p:nvPr/>
        </p:nvSpPr>
        <p:spPr>
          <a:xfrm>
            <a:off x="7978154" y="2821802"/>
            <a:ext cx="36682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Size : </a:t>
            </a:r>
            <a:r>
              <a:rPr lang="en-IN" dirty="0"/>
              <a:t>W-156 in x H-78in – </a:t>
            </a:r>
          </a:p>
          <a:p>
            <a:r>
              <a:rPr lang="en-IN" dirty="0"/>
              <a:t>1 Qty </a:t>
            </a:r>
          </a:p>
          <a:p>
            <a:r>
              <a:rPr lang="en-US" dirty="0">
                <a:latin typeface="Arial" charset="0"/>
                <a:cs typeface="Arial" charset="0"/>
              </a:rPr>
              <a:t>Surface :Top Wall</a:t>
            </a:r>
          </a:p>
          <a:p>
            <a:r>
              <a:rPr lang="en-US" dirty="0">
                <a:latin typeface="Arial" charset="0"/>
                <a:cs typeface="Arial" charset="0"/>
              </a:rPr>
              <a:t>Print Material : Flex + Frame + scaffolding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560A6FF-CCCD-4C60-92B1-D5CF841889BE}"/>
              </a:ext>
            </a:extLst>
          </p:cNvPr>
          <p:cNvSpPr txBox="1">
            <a:spLocks/>
          </p:cNvSpPr>
          <p:nvPr/>
        </p:nvSpPr>
        <p:spPr>
          <a:xfrm>
            <a:off x="8525783" y="1241559"/>
            <a:ext cx="2783839" cy="35155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TDC9-Ichalkaranji</a:t>
            </a:r>
          </a:p>
          <a:p>
            <a:r>
              <a:rPr lang="en-US" sz="2500" b="1" dirty="0">
                <a:latin typeface="+mn-lt"/>
              </a:rPr>
              <a:t>Pune</a:t>
            </a:r>
          </a:p>
          <a:p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endParaRPr lang="en-IN" sz="2000" dirty="0">
              <a:latin typeface="+mn-lt"/>
            </a:endParaRPr>
          </a:p>
        </p:txBody>
      </p:sp>
      <p:pic>
        <p:nvPicPr>
          <p:cNvPr id="11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6172200"/>
            <a:ext cx="453000" cy="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9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316612-b321-4186-afea-5d6b2ab6b76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9C02432335B84A8D61A01145171705" ma:contentTypeVersion="16" ma:contentTypeDescription="Create a new document." ma:contentTypeScope="" ma:versionID="f468907ba107fa1a2052447f261c59bb">
  <xsd:schema xmlns:xsd="http://www.w3.org/2001/XMLSchema" xmlns:xs="http://www.w3.org/2001/XMLSchema" xmlns:p="http://schemas.microsoft.com/office/2006/metadata/properties" xmlns:ns3="0e316612-b321-4186-afea-5d6b2ab6b76e" xmlns:ns4="c16e6dc5-bd6a-48f8-b370-45a32d674e2c" targetNamespace="http://schemas.microsoft.com/office/2006/metadata/properties" ma:root="true" ma:fieldsID="a116ad01781a5e6a7a454f815d5132b1" ns3:_="" ns4:_="">
    <xsd:import namespace="0e316612-b321-4186-afea-5d6b2ab6b76e"/>
    <xsd:import namespace="c16e6dc5-bd6a-48f8-b370-45a32d674e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316612-b321-4186-afea-5d6b2ab6b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e6dc5-bd6a-48f8-b370-45a32d674e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D33C24-B0B3-4E57-8841-EA87D6C32B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E9CD6-0668-400A-98DF-64B7E9B37FCD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0e316612-b321-4186-afea-5d6b2ab6b76e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c16e6dc5-bd6a-48f8-b370-45a32d674e2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AD588E2-9978-4AC8-A1A0-7C6D6C6511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316612-b321-4186-afea-5d6b2ab6b76e"/>
    <ds:schemaRef ds:uri="c16e6dc5-bd6a-48f8-b370-45a32d674e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479</Words>
  <Application>Microsoft Office PowerPoint</Application>
  <PresentationFormat>Widescreen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                    GLASS FAÇADE &amp; FLEX        REST OF MAHARASHTRA – SMART BAZAAR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Sah</dc:creator>
  <cp:lastModifiedBy>Microsoft account</cp:lastModifiedBy>
  <cp:revision>49</cp:revision>
  <dcterms:created xsi:type="dcterms:W3CDTF">2023-12-07T10:47:46Z</dcterms:created>
  <dcterms:modified xsi:type="dcterms:W3CDTF">2024-09-23T07:07:25Z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0x010100869C02432335B84A8D61A01145171705</vt:lpwstr>
  </property>
</Properties>
</file>